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2" r:id="rId1"/>
  </p:sldMasterIdLst>
  <p:notesMasterIdLst>
    <p:notesMasterId r:id="rId59"/>
  </p:notesMasterIdLst>
  <p:sldIdLst>
    <p:sldId id="256" r:id="rId2"/>
    <p:sldId id="257" r:id="rId3"/>
    <p:sldId id="260" r:id="rId4"/>
    <p:sldId id="263" r:id="rId5"/>
    <p:sldId id="262" r:id="rId6"/>
    <p:sldId id="266" r:id="rId7"/>
    <p:sldId id="267" r:id="rId8"/>
    <p:sldId id="268" r:id="rId9"/>
    <p:sldId id="265" r:id="rId10"/>
    <p:sldId id="270" r:id="rId11"/>
    <p:sldId id="269" r:id="rId12"/>
    <p:sldId id="272" r:id="rId13"/>
    <p:sldId id="273" r:id="rId14"/>
    <p:sldId id="344" r:id="rId15"/>
    <p:sldId id="275" r:id="rId16"/>
    <p:sldId id="310" r:id="rId17"/>
    <p:sldId id="312" r:id="rId18"/>
    <p:sldId id="315" r:id="rId19"/>
    <p:sldId id="316" r:id="rId20"/>
    <p:sldId id="328" r:id="rId21"/>
    <p:sldId id="345" r:id="rId22"/>
    <p:sldId id="326" r:id="rId23"/>
    <p:sldId id="329" r:id="rId24"/>
    <p:sldId id="330" r:id="rId25"/>
    <p:sldId id="331" r:id="rId26"/>
    <p:sldId id="327" r:id="rId27"/>
    <p:sldId id="325" r:id="rId28"/>
    <p:sldId id="332" r:id="rId29"/>
    <p:sldId id="333" r:id="rId30"/>
    <p:sldId id="334" r:id="rId31"/>
    <p:sldId id="335" r:id="rId32"/>
    <p:sldId id="336" r:id="rId33"/>
    <p:sldId id="341" r:id="rId34"/>
    <p:sldId id="338" r:id="rId35"/>
    <p:sldId id="339" r:id="rId36"/>
    <p:sldId id="340" r:id="rId37"/>
    <p:sldId id="313" r:id="rId38"/>
    <p:sldId id="314" r:id="rId39"/>
    <p:sldId id="276" r:id="rId40"/>
    <p:sldId id="342" r:id="rId41"/>
    <p:sldId id="277" r:id="rId42"/>
    <p:sldId id="350" r:id="rId43"/>
    <p:sldId id="356" r:id="rId44"/>
    <p:sldId id="366" r:id="rId45"/>
    <p:sldId id="348" r:id="rId46"/>
    <p:sldId id="346" r:id="rId47"/>
    <p:sldId id="360" r:id="rId48"/>
    <p:sldId id="365" r:id="rId49"/>
    <p:sldId id="364" r:id="rId50"/>
    <p:sldId id="362" r:id="rId51"/>
    <p:sldId id="363" r:id="rId52"/>
    <p:sldId id="352" r:id="rId53"/>
    <p:sldId id="353" r:id="rId54"/>
    <p:sldId id="354" r:id="rId55"/>
    <p:sldId id="278" r:id="rId56"/>
    <p:sldId id="271" r:id="rId57"/>
    <p:sldId id="347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889C4B8-1B7B-45D8-8558-E7523116FFD4}">
          <p14:sldIdLst>
            <p14:sldId id="256"/>
            <p14:sldId id="257"/>
            <p14:sldId id="260"/>
            <p14:sldId id="263"/>
            <p14:sldId id="262"/>
          </p14:sldIdLst>
        </p14:section>
        <p14:section name="Présentation de l'entreprise" id="{20533FC6-E676-424E-93F7-5C9117BC24DF}">
          <p14:sldIdLst>
            <p14:sldId id="266"/>
            <p14:sldId id="267"/>
            <p14:sldId id="268"/>
            <p14:sldId id="265"/>
          </p14:sldIdLst>
        </p14:section>
        <p14:section name="Besoins client" id="{918D4A45-38FB-4FDD-9B04-46023F9A9541}">
          <p14:sldIdLst>
            <p14:sldId id="270"/>
            <p14:sldId id="269"/>
          </p14:sldIdLst>
        </p14:section>
        <p14:section name="Méthodologie" id="{2ECFD978-52A5-446B-858A-1CC56E3FA7BD}">
          <p14:sldIdLst>
            <p14:sldId id="272"/>
            <p14:sldId id="273"/>
            <p14:sldId id="344"/>
          </p14:sldIdLst>
        </p14:section>
        <p14:section name="Déroulement" id="{38E083F2-89D6-4FBA-A41A-46886A27F0AC}">
          <p14:sldIdLst>
            <p14:sldId id="275"/>
            <p14:sldId id="310"/>
            <p14:sldId id="312"/>
            <p14:sldId id="315"/>
            <p14:sldId id="316"/>
            <p14:sldId id="328"/>
            <p14:sldId id="345"/>
            <p14:sldId id="326"/>
            <p14:sldId id="329"/>
            <p14:sldId id="330"/>
            <p14:sldId id="331"/>
            <p14:sldId id="327"/>
            <p14:sldId id="325"/>
            <p14:sldId id="332"/>
            <p14:sldId id="333"/>
            <p14:sldId id="334"/>
            <p14:sldId id="335"/>
            <p14:sldId id="336"/>
            <p14:sldId id="341"/>
            <p14:sldId id="338"/>
            <p14:sldId id="339"/>
            <p14:sldId id="340"/>
            <p14:sldId id="313"/>
            <p14:sldId id="314"/>
          </p14:sldIdLst>
        </p14:section>
        <p14:section name="Résultats" id="{DF8DCD87-E08A-4A0C-B08E-4A500BD2E09E}">
          <p14:sldIdLst>
            <p14:sldId id="276"/>
            <p14:sldId id="342"/>
          </p14:sldIdLst>
        </p14:section>
        <p14:section name="Bilan" id="{99FBB3DA-0D17-4EF4-A6D6-08CF9E379FD1}">
          <p14:sldIdLst>
            <p14:sldId id="277"/>
            <p14:sldId id="350"/>
            <p14:sldId id="356"/>
            <p14:sldId id="366"/>
            <p14:sldId id="348"/>
            <p14:sldId id="346"/>
            <p14:sldId id="360"/>
            <p14:sldId id="365"/>
            <p14:sldId id="364"/>
            <p14:sldId id="362"/>
            <p14:sldId id="363"/>
          </p14:sldIdLst>
        </p14:section>
        <p14:section name="Conclusion" id="{127C9271-239C-45F9-A1AF-AA5B74BA25A4}">
          <p14:sldIdLst>
            <p14:sldId id="352"/>
            <p14:sldId id="353"/>
            <p14:sldId id="354"/>
            <p14:sldId id="278"/>
          </p14:sldIdLst>
        </p14:section>
        <p14:section name="Autres / Template" id="{3E23843F-C4F0-44C6-8982-4586EBDB81A4}">
          <p14:sldIdLst>
            <p14:sldId id="271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1A00"/>
    <a:srgbClr val="D9E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192B0-FB41-4EC7-9047-CBAA7B08B1A6}" v="462" dt="2023-12-18T08:25:41.715"/>
    <p1510:client id="{43184EEE-D70D-40B4-BFAB-1C4D03E4AD27}" v="889" dt="2023-12-18T08:11:18.977"/>
    <p1510:client id="{9BEF0E8B-B7A8-1D9B-E1E7-F5C2A717A6A6}" v="5097" dt="2023-12-18T21:17:29.877"/>
    <p1510:client id="{B42DFEA0-D277-4AC3-ADC5-35DC40BBEA5C}" v="4216" dt="2023-12-18T23:30:31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ence Krill" userId="d5e21c2e-dc7f-4b3a-b746-c1b5dc0dcdb9" providerId="ADAL" clId="{B42DFEA0-D277-4AC3-ADC5-35DC40BBEA5C}"/>
    <pc:docChg chg="undo redo custSel addSld delSld modSld sldOrd addSection modSection">
      <pc:chgData name="Maxence Krill" userId="d5e21c2e-dc7f-4b3a-b746-c1b5dc0dcdb9" providerId="ADAL" clId="{B42DFEA0-D277-4AC3-ADC5-35DC40BBEA5C}" dt="2023-12-18T23:31:17.922" v="9997" actId="20577"/>
      <pc:docMkLst>
        <pc:docMk/>
      </pc:docMkLst>
      <pc:sldChg chg="delSp modSp mod modTransition">
        <pc:chgData name="Maxence Krill" userId="d5e21c2e-dc7f-4b3a-b746-c1b5dc0dcdb9" providerId="ADAL" clId="{B42DFEA0-D277-4AC3-ADC5-35DC40BBEA5C}" dt="2023-12-18T23:31:17.922" v="9997" actId="20577"/>
        <pc:sldMkLst>
          <pc:docMk/>
          <pc:sldMk cId="439596211" sldId="256"/>
        </pc:sldMkLst>
        <pc:spChg chg="mod">
          <ac:chgData name="Maxence Krill" userId="d5e21c2e-dc7f-4b3a-b746-c1b5dc0dcdb9" providerId="ADAL" clId="{B42DFEA0-D277-4AC3-ADC5-35DC40BBEA5C}" dt="2023-12-18T23:31:17.922" v="9997" actId="20577"/>
          <ac:spMkLst>
            <pc:docMk/>
            <pc:sldMk cId="439596211" sldId="256"/>
            <ac:spMk id="6" creationId="{7421640E-8F19-4498-9147-FD6802F38C8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39596211" sldId="256"/>
            <ac:spMk id="7" creationId="{16EBD3A3-2064-86D7-7BF7-8D5897467A3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39596211" sldId="256"/>
            <ac:spMk id="8" creationId="{002436D8-9049-09B9-FF0B-673B055FB888}"/>
          </ac:spMkLst>
        </pc:spChg>
      </pc:sldChg>
      <pc:sldChg chg="addSp delSp modSp mod ord modTransition modAnim">
        <pc:chgData name="Maxence Krill" userId="d5e21c2e-dc7f-4b3a-b746-c1b5dc0dcdb9" providerId="ADAL" clId="{B42DFEA0-D277-4AC3-ADC5-35DC40BBEA5C}" dt="2023-12-11T22:14:23.213" v="4743" actId="1035"/>
        <pc:sldMkLst>
          <pc:docMk/>
          <pc:sldMk cId="4024995839" sldId="257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24995839" sldId="257"/>
            <ac:spMk id="3" creationId="{7144FDB3-4DFA-EC12-79C0-E3E3ED10B5B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24995839" sldId="257"/>
            <ac:spMk id="4" creationId="{61D3A815-BA63-87F8-73AB-BA4173A8B0F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24995839" sldId="257"/>
            <ac:spMk id="5" creationId="{C560B174-1C20-E53A-E712-362B7DCCD2A6}"/>
          </ac:spMkLst>
        </pc:spChg>
        <pc:spChg chg="add del mod">
          <ac:chgData name="Maxence Krill" userId="d5e21c2e-dc7f-4b3a-b746-c1b5dc0dcdb9" providerId="ADAL" clId="{B42DFEA0-D277-4AC3-ADC5-35DC40BBEA5C}" dt="2023-12-04T21:32:49.889" v="2216" actId="478"/>
          <ac:spMkLst>
            <pc:docMk/>
            <pc:sldMk cId="4024995839" sldId="257"/>
            <ac:spMk id="6" creationId="{07D1323F-4889-92AD-D0FC-A7252EBA397D}"/>
          </ac:spMkLst>
        </pc:spChg>
        <pc:spChg chg="mod">
          <ac:chgData name="Maxence Krill" userId="d5e21c2e-dc7f-4b3a-b746-c1b5dc0dcdb9" providerId="ADAL" clId="{B42DFEA0-D277-4AC3-ADC5-35DC40BBEA5C}" dt="2023-12-11T22:14:23.213" v="4743" actId="1035"/>
          <ac:spMkLst>
            <pc:docMk/>
            <pc:sldMk cId="4024995839" sldId="257"/>
            <ac:spMk id="6" creationId="{78888254-9660-4562-2961-8F4055626764}"/>
          </ac:spMkLst>
        </pc:spChg>
        <pc:spChg chg="add del mod">
          <ac:chgData name="Maxence Krill" userId="d5e21c2e-dc7f-4b3a-b746-c1b5dc0dcdb9" providerId="ADAL" clId="{B42DFEA0-D277-4AC3-ADC5-35DC40BBEA5C}" dt="2023-12-04T21:33:21.784" v="2253"/>
          <ac:spMkLst>
            <pc:docMk/>
            <pc:sldMk cId="4024995839" sldId="257"/>
            <ac:spMk id="9" creationId="{950E5750-13BA-EE17-C790-92CAAF9C22A1}"/>
          </ac:spMkLst>
        </pc:spChg>
        <pc:graphicFrameChg chg="add del mod modGraphic">
          <ac:chgData name="Maxence Krill" userId="d5e21c2e-dc7f-4b3a-b746-c1b5dc0dcdb9" providerId="ADAL" clId="{B42DFEA0-D277-4AC3-ADC5-35DC40BBEA5C}" dt="2023-12-04T21:32:55.374" v="2222" actId="478"/>
          <ac:graphicFrameMkLst>
            <pc:docMk/>
            <pc:sldMk cId="4024995839" sldId="257"/>
            <ac:graphicFrameMk id="3" creationId="{F5338681-4B18-60F8-712D-493D9A88DECE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1:32:57.330" v="2223" actId="478"/>
          <ac:graphicFrameMkLst>
            <pc:docMk/>
            <pc:sldMk cId="4024995839" sldId="257"/>
            <ac:graphicFrameMk id="5" creationId="{751EFD1E-7405-B9D2-456D-DD5D24BB237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04T21:32:47.149" v="2214"/>
          <ac:graphicFrameMkLst>
            <pc:docMk/>
            <pc:sldMk cId="4024995839" sldId="257"/>
            <ac:graphicFrameMk id="7" creationId="{86FE6054-0384-CF46-2894-2DF2BC62F675}"/>
          </ac:graphicFrameMkLst>
        </pc:graphicFrameChg>
        <pc:graphicFrameChg chg="add del mod modGraphic">
          <ac:chgData name="Maxence Krill" userId="d5e21c2e-dc7f-4b3a-b746-c1b5dc0dcdb9" providerId="ADAL" clId="{B42DFEA0-D277-4AC3-ADC5-35DC40BBEA5C}" dt="2023-12-04T21:35:50.411" v="2326" actId="14100"/>
          <ac:graphicFrameMkLst>
            <pc:docMk/>
            <pc:sldMk cId="4024995839" sldId="257"/>
            <ac:graphicFrameMk id="10" creationId="{9AF25ED6-4912-910C-7CA6-B294278B6FC9}"/>
          </ac:graphicFrameMkLst>
        </pc:graphicFrameChg>
        <pc:picChg chg="del">
          <ac:chgData name="Maxence Krill" userId="d5e21c2e-dc7f-4b3a-b746-c1b5dc0dcdb9" providerId="ADAL" clId="{B42DFEA0-D277-4AC3-ADC5-35DC40BBEA5C}" dt="2023-12-04T21:32:51.536" v="2218" actId="478"/>
          <ac:picMkLst>
            <pc:docMk/>
            <pc:sldMk cId="4024995839" sldId="257"/>
            <ac:picMk id="12" creationId="{B267EF4F-F6E8-AD9A-CA21-223D2DCD6DF0}"/>
          </ac:picMkLst>
        </pc:picChg>
        <pc:picChg chg="del">
          <ac:chgData name="Maxence Krill" userId="d5e21c2e-dc7f-4b3a-b746-c1b5dc0dcdb9" providerId="ADAL" clId="{B42DFEA0-D277-4AC3-ADC5-35DC40BBEA5C}" dt="2023-12-04T21:32:52.447" v="2221" actId="478"/>
          <ac:picMkLst>
            <pc:docMk/>
            <pc:sldMk cId="4024995839" sldId="257"/>
            <ac:picMk id="13" creationId="{B0F12B90-F9EE-15FC-4C08-48526859DF02}"/>
          </ac:picMkLst>
        </pc:picChg>
        <pc:picChg chg="add del mod">
          <ac:chgData name="Maxence Krill" userId="d5e21c2e-dc7f-4b3a-b746-c1b5dc0dcdb9" providerId="ADAL" clId="{B42DFEA0-D277-4AC3-ADC5-35DC40BBEA5C}" dt="2023-12-04T21:32:51.815" v="2219" actId="478"/>
          <ac:picMkLst>
            <pc:docMk/>
            <pc:sldMk cId="4024995839" sldId="257"/>
            <ac:picMk id="14" creationId="{11D5084E-E694-A154-5AC9-8660CEC101C2}"/>
          </ac:picMkLst>
        </pc:picChg>
        <pc:picChg chg="del">
          <ac:chgData name="Maxence Krill" userId="d5e21c2e-dc7f-4b3a-b746-c1b5dc0dcdb9" providerId="ADAL" clId="{B42DFEA0-D277-4AC3-ADC5-35DC40BBEA5C}" dt="2023-12-04T21:32:52.159" v="2220" actId="478"/>
          <ac:picMkLst>
            <pc:docMk/>
            <pc:sldMk cId="4024995839" sldId="257"/>
            <ac:picMk id="18" creationId="{3564DA66-1A34-D9D6-01C8-755CEF385ACC}"/>
          </ac:picMkLst>
        </pc:picChg>
      </pc:sldChg>
      <pc:sldChg chg="addSp delSp modSp mod ord modTransition">
        <pc:chgData name="Maxence Krill" userId="d5e21c2e-dc7f-4b3a-b746-c1b5dc0dcdb9" providerId="ADAL" clId="{B42DFEA0-D277-4AC3-ADC5-35DC40BBEA5C}" dt="2023-12-11T22:14:25.466" v="4744"/>
        <pc:sldMkLst>
          <pc:docMk/>
          <pc:sldMk cId="2193362059" sldId="260"/>
        </pc:sldMkLst>
        <pc:spChg chg="mod">
          <ac:chgData name="Maxence Krill" userId="d5e21c2e-dc7f-4b3a-b746-c1b5dc0dcdb9" providerId="ADAL" clId="{B42DFEA0-D277-4AC3-ADC5-35DC40BBEA5C}" dt="2023-12-04T20:25:20.929" v="88" actId="14100"/>
          <ac:spMkLst>
            <pc:docMk/>
            <pc:sldMk cId="2193362059" sldId="260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93362059" sldId="260"/>
            <ac:spMk id="10" creationId="{D8B57859-9837-D25A-C558-1CE5C4790144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93362059" sldId="260"/>
            <ac:spMk id="11" creationId="{7FA866F2-F5A6-5397-AC8F-8BB0EB71490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193362059" sldId="260"/>
            <ac:spMk id="12" creationId="{7BCB4808-81F6-C32C-FE03-680D2B5176A7}"/>
          </ac:spMkLst>
        </pc:spChg>
        <pc:spChg chg="add del mod">
          <ac:chgData name="Maxence Krill" userId="d5e21c2e-dc7f-4b3a-b746-c1b5dc0dcdb9" providerId="ADAL" clId="{B42DFEA0-D277-4AC3-ADC5-35DC40BBEA5C}" dt="2023-12-11T22:13:08.200" v="4714"/>
          <ac:spMkLst>
            <pc:docMk/>
            <pc:sldMk cId="2193362059" sldId="260"/>
            <ac:spMk id="13" creationId="{F077A7F5-E231-52EC-545E-DDECBEEC08A6}"/>
          </ac:spMkLst>
        </pc:spChg>
        <pc:spChg chg="add mod">
          <ac:chgData name="Maxence Krill" userId="d5e21c2e-dc7f-4b3a-b746-c1b5dc0dcdb9" providerId="ADAL" clId="{B42DFEA0-D277-4AC3-ADC5-35DC40BBEA5C}" dt="2023-12-11T22:14:25.466" v="4744"/>
          <ac:spMkLst>
            <pc:docMk/>
            <pc:sldMk cId="2193362059" sldId="260"/>
            <ac:spMk id="14" creationId="{AA97ED9D-7A18-0C2A-5575-F7C82A3A9E5D}"/>
          </ac:spMkLst>
        </pc:spChg>
        <pc:picChg chg="add mod">
          <ac:chgData name="Maxence Krill" userId="d5e21c2e-dc7f-4b3a-b746-c1b5dc0dcdb9" providerId="ADAL" clId="{B42DFEA0-D277-4AC3-ADC5-35DC40BBEA5C}" dt="2023-12-04T19:46:59.724" v="26" actId="1076"/>
          <ac:picMkLst>
            <pc:docMk/>
            <pc:sldMk cId="2193362059" sldId="260"/>
            <ac:picMk id="3" creationId="{7B23538E-12C9-88D4-FFE2-F363B148831A}"/>
          </ac:picMkLst>
        </pc:picChg>
        <pc:picChg chg="add mod">
          <ac:chgData name="Maxence Krill" userId="d5e21c2e-dc7f-4b3a-b746-c1b5dc0dcdb9" providerId="ADAL" clId="{B42DFEA0-D277-4AC3-ADC5-35DC40BBEA5C}" dt="2023-12-04T19:47:18.107" v="34" actId="1076"/>
          <ac:picMkLst>
            <pc:docMk/>
            <pc:sldMk cId="2193362059" sldId="260"/>
            <ac:picMk id="4" creationId="{43F22CBF-7CEA-305F-A427-6DD77CF542E0}"/>
          </ac:picMkLst>
        </pc:picChg>
        <pc:picChg chg="add mod">
          <ac:chgData name="Maxence Krill" userId="d5e21c2e-dc7f-4b3a-b746-c1b5dc0dcdb9" providerId="ADAL" clId="{B42DFEA0-D277-4AC3-ADC5-35DC40BBEA5C}" dt="2023-12-04T19:46:32.421" v="18" actId="1076"/>
          <ac:picMkLst>
            <pc:docMk/>
            <pc:sldMk cId="2193362059" sldId="260"/>
            <ac:picMk id="5" creationId="{E38189E8-4AC2-6427-985B-C1EE9C4AD03A}"/>
          </ac:picMkLst>
        </pc:picChg>
        <pc:picChg chg="add mod">
          <ac:chgData name="Maxence Krill" userId="d5e21c2e-dc7f-4b3a-b746-c1b5dc0dcdb9" providerId="ADAL" clId="{B42DFEA0-D277-4AC3-ADC5-35DC40BBEA5C}" dt="2023-12-04T20:52:50.724" v="1116" actId="1076"/>
          <ac:picMkLst>
            <pc:docMk/>
            <pc:sldMk cId="2193362059" sldId="260"/>
            <ac:picMk id="7" creationId="{8A9BC560-99D4-3EB9-00EF-72E1C3FE4174}"/>
          </ac:picMkLst>
        </pc:picChg>
        <pc:picChg chg="add mod">
          <ac:chgData name="Maxence Krill" userId="d5e21c2e-dc7f-4b3a-b746-c1b5dc0dcdb9" providerId="ADAL" clId="{B42DFEA0-D277-4AC3-ADC5-35DC40BBEA5C}" dt="2023-12-04T19:47:12.012" v="32" actId="1076"/>
          <ac:picMkLst>
            <pc:docMk/>
            <pc:sldMk cId="2193362059" sldId="260"/>
            <ac:picMk id="8" creationId="{20555288-D53E-BBA1-4919-A8BB1E249377}"/>
          </ac:picMkLst>
        </pc:picChg>
        <pc:picChg chg="add mod">
          <ac:chgData name="Maxence Krill" userId="d5e21c2e-dc7f-4b3a-b746-c1b5dc0dcdb9" providerId="ADAL" clId="{B42DFEA0-D277-4AC3-ADC5-35DC40BBEA5C}" dt="2023-12-04T19:47:14.012" v="33" actId="1076"/>
          <ac:picMkLst>
            <pc:docMk/>
            <pc:sldMk cId="2193362059" sldId="260"/>
            <ac:picMk id="9" creationId="{0A7757B9-209C-5ECC-986B-766C1FDC4C90}"/>
          </ac:picMkLst>
        </pc:picChg>
      </pc:sldChg>
      <pc:sldChg chg="addSp delSp modSp modTransition">
        <pc:chgData name="Maxence Krill" userId="d5e21c2e-dc7f-4b3a-b746-c1b5dc0dcdb9" providerId="ADAL" clId="{B42DFEA0-D277-4AC3-ADC5-35DC40BBEA5C}" dt="2023-12-11T22:15:10.881" v="4783"/>
        <pc:sldMkLst>
          <pc:docMk/>
          <pc:sldMk cId="3102487942" sldId="261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102487942" sldId="261"/>
            <ac:spMk id="3" creationId="{530EF5FC-B166-D5A7-F8EA-F18BA29C4DF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102487942" sldId="261"/>
            <ac:spMk id="4" creationId="{62F92DB2-9F48-EE6A-8167-D2A2971E18E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102487942" sldId="261"/>
            <ac:spMk id="5" creationId="{33992346-FC5E-55CC-1C0B-ED4EA59F9DC2}"/>
          </ac:spMkLst>
        </pc:spChg>
        <pc:spChg chg="add mod">
          <ac:chgData name="Maxence Krill" userId="d5e21c2e-dc7f-4b3a-b746-c1b5dc0dcdb9" providerId="ADAL" clId="{B42DFEA0-D277-4AC3-ADC5-35DC40BBEA5C}" dt="2023-12-11T22:15:10.881" v="4783"/>
          <ac:spMkLst>
            <pc:docMk/>
            <pc:sldMk cId="3102487942" sldId="261"/>
            <ac:spMk id="7" creationId="{1418D997-9B61-07DD-0297-30987470A752}"/>
          </ac:spMkLst>
        </pc:spChg>
      </pc:sldChg>
      <pc:sldChg chg="addSp delSp modSp mod ord modTransition modAnim">
        <pc:chgData name="Maxence Krill" userId="d5e21c2e-dc7f-4b3a-b746-c1b5dc0dcdb9" providerId="ADAL" clId="{B42DFEA0-D277-4AC3-ADC5-35DC40BBEA5C}" dt="2023-12-11T22:14:32.589" v="4752" actId="1035"/>
        <pc:sldMkLst>
          <pc:docMk/>
          <pc:sldMk cId="887379590" sldId="262"/>
        </pc:sldMkLst>
        <pc:spChg chg="mod">
          <ac:chgData name="Maxence Krill" userId="d5e21c2e-dc7f-4b3a-b746-c1b5dc0dcdb9" providerId="ADAL" clId="{B42DFEA0-D277-4AC3-ADC5-35DC40BBEA5C}" dt="2023-12-04T20:30:21.484" v="211" actId="20577"/>
          <ac:spMkLst>
            <pc:docMk/>
            <pc:sldMk cId="887379590" sldId="262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87379590" sldId="262"/>
            <ac:spMk id="3" creationId="{20CCD4EA-A639-D9D4-D4A4-D2A705F85204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87379590" sldId="262"/>
            <ac:spMk id="4" creationId="{F20DD3F0-F08E-6C0B-DD80-FBFD3286D9F3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887379590" sldId="262"/>
            <ac:spMk id="5" creationId="{9A3B5FD6-9BE2-FD68-5DF5-840577A38E03}"/>
          </ac:spMkLst>
        </pc:spChg>
        <pc:spChg chg="add del mod">
          <ac:chgData name="Maxence Krill" userId="d5e21c2e-dc7f-4b3a-b746-c1b5dc0dcdb9" providerId="ADAL" clId="{B42DFEA0-D277-4AC3-ADC5-35DC40BBEA5C}" dt="2023-12-04T21:22:28.844" v="2140" actId="26606"/>
          <ac:spMkLst>
            <pc:docMk/>
            <pc:sldMk cId="887379590" sldId="262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4:32.589" v="4752" actId="1035"/>
          <ac:spMkLst>
            <pc:docMk/>
            <pc:sldMk cId="887379590" sldId="262"/>
            <ac:spMk id="7" creationId="{FAA7AC55-9856-3A77-9183-37224889C384}"/>
          </ac:spMkLst>
        </pc:spChg>
        <pc:graphicFrameChg chg="add del">
          <ac:chgData name="Maxence Krill" userId="d5e21c2e-dc7f-4b3a-b746-c1b5dc0dcdb9" providerId="ADAL" clId="{B42DFEA0-D277-4AC3-ADC5-35DC40BBEA5C}" dt="2023-12-04T21:22:28.844" v="2140" actId="26606"/>
          <ac:graphicFrameMkLst>
            <pc:docMk/>
            <pc:sldMk cId="887379590" sldId="262"/>
            <ac:graphicFrameMk id="21" creationId="{288AAFE5-B122-7D38-95EA-42B882B72714}"/>
          </ac:graphicFrameMkLst>
        </pc:graphicFrameChg>
      </pc:sldChg>
      <pc:sldChg chg="addSp delSp modSp mod ord modTransition delAnim modAnim">
        <pc:chgData name="Maxence Krill" userId="d5e21c2e-dc7f-4b3a-b746-c1b5dc0dcdb9" providerId="ADAL" clId="{B42DFEA0-D277-4AC3-ADC5-35DC40BBEA5C}" dt="2023-12-11T22:14:29.878" v="4749" actId="1036"/>
        <pc:sldMkLst>
          <pc:docMk/>
          <pc:sldMk cId="4064562679" sldId="263"/>
        </pc:sldMkLst>
        <pc:spChg chg="mod">
          <ac:chgData name="Maxence Krill" userId="d5e21c2e-dc7f-4b3a-b746-c1b5dc0dcdb9" providerId="ADAL" clId="{B42DFEA0-D277-4AC3-ADC5-35DC40BBEA5C}" dt="2023-12-04T20:25:15.634" v="87" actId="14100"/>
          <ac:spMkLst>
            <pc:docMk/>
            <pc:sldMk cId="4064562679" sldId="263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64562679" sldId="263"/>
            <ac:spMk id="8" creationId="{1F95C2FD-D4A3-FDB6-F8AB-416A5344F229}"/>
          </ac:spMkLst>
        </pc:spChg>
        <pc:spChg chg="add mod">
          <ac:chgData name="Maxence Krill" userId="d5e21c2e-dc7f-4b3a-b746-c1b5dc0dcdb9" providerId="ADAL" clId="{B42DFEA0-D277-4AC3-ADC5-35DC40BBEA5C}" dt="2023-12-04T20:26:54.818" v="160" actId="27636"/>
          <ac:spMkLst>
            <pc:docMk/>
            <pc:sldMk cId="4064562679" sldId="263"/>
            <ac:spMk id="9" creationId="{7B67F9B1-4823-DAA6-762B-8CE4FE32EF4B}"/>
          </ac:spMkLst>
        </pc:spChg>
        <pc:spChg chg="add mod">
          <ac:chgData name="Maxence Krill" userId="d5e21c2e-dc7f-4b3a-b746-c1b5dc0dcdb9" providerId="ADAL" clId="{B42DFEA0-D277-4AC3-ADC5-35DC40BBEA5C}" dt="2023-12-04T20:27:26.985" v="185" actId="255"/>
          <ac:spMkLst>
            <pc:docMk/>
            <pc:sldMk cId="4064562679" sldId="263"/>
            <ac:spMk id="10" creationId="{B67FDA4F-C48B-0DD3-1846-B455BD8C5E59}"/>
          </ac:spMkLst>
        </pc:spChg>
        <pc:spChg chg="add mod">
          <ac:chgData name="Maxence Krill" userId="d5e21c2e-dc7f-4b3a-b746-c1b5dc0dcdb9" providerId="ADAL" clId="{B42DFEA0-D277-4AC3-ADC5-35DC40BBEA5C}" dt="2023-12-04T20:27:19.408" v="169" actId="20577"/>
          <ac:spMkLst>
            <pc:docMk/>
            <pc:sldMk cId="4064562679" sldId="263"/>
            <ac:spMk id="11" creationId="{77C58FEC-B454-7698-53E6-5CB5C7D4D10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64562679" sldId="263"/>
            <ac:spMk id="12" creationId="{1726CEBF-8A4C-9DF5-87C1-7F683BBD295E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64562679" sldId="263"/>
            <ac:spMk id="13" creationId="{C0329E0F-6E8C-AF69-46CD-054A623072C0}"/>
          </ac:spMkLst>
        </pc:spChg>
        <pc:spChg chg="add mod">
          <ac:chgData name="Maxence Krill" userId="d5e21c2e-dc7f-4b3a-b746-c1b5dc0dcdb9" providerId="ADAL" clId="{B42DFEA0-D277-4AC3-ADC5-35DC40BBEA5C}" dt="2023-12-11T22:14:29.878" v="4749" actId="1036"/>
          <ac:spMkLst>
            <pc:docMk/>
            <pc:sldMk cId="4064562679" sldId="263"/>
            <ac:spMk id="14" creationId="{26B944DB-CF73-FC17-D2FC-AB49F9A5C177}"/>
          </ac:spMkLst>
        </pc:spChg>
        <pc:picChg chg="add mod">
          <ac:chgData name="Maxence Krill" userId="d5e21c2e-dc7f-4b3a-b746-c1b5dc0dcdb9" providerId="ADAL" clId="{B42DFEA0-D277-4AC3-ADC5-35DC40BBEA5C}" dt="2023-12-04T20:26:17.928" v="144" actId="14100"/>
          <ac:picMkLst>
            <pc:docMk/>
            <pc:sldMk cId="4064562679" sldId="263"/>
            <ac:picMk id="3" creationId="{66480CF7-8642-05F8-BB6E-F05DE7FAB3F8}"/>
          </ac:picMkLst>
        </pc:picChg>
        <pc:picChg chg="add mod">
          <ac:chgData name="Maxence Krill" userId="d5e21c2e-dc7f-4b3a-b746-c1b5dc0dcdb9" providerId="ADAL" clId="{B42DFEA0-D277-4AC3-ADC5-35DC40BBEA5C}" dt="2023-12-04T20:26:29.800" v="147" actId="1076"/>
          <ac:picMkLst>
            <pc:docMk/>
            <pc:sldMk cId="4064562679" sldId="263"/>
            <ac:picMk id="4" creationId="{4FC6AF7F-59E0-6060-25AD-7E548379CBEE}"/>
          </ac:picMkLst>
        </pc:picChg>
        <pc:picChg chg="add mod modCrop">
          <ac:chgData name="Maxence Krill" userId="d5e21c2e-dc7f-4b3a-b746-c1b5dc0dcdb9" providerId="ADAL" clId="{B42DFEA0-D277-4AC3-ADC5-35DC40BBEA5C}" dt="2023-12-04T20:26:24.400" v="145" actId="1076"/>
          <ac:picMkLst>
            <pc:docMk/>
            <pc:sldMk cId="4064562679" sldId="263"/>
            <ac:picMk id="5" creationId="{91A57A71-235F-A74D-2A1A-FB3DCAC37497}"/>
          </ac:picMkLst>
        </pc:picChg>
        <pc:picChg chg="add mod">
          <ac:chgData name="Maxence Krill" userId="d5e21c2e-dc7f-4b3a-b746-c1b5dc0dcdb9" providerId="ADAL" clId="{B42DFEA0-D277-4AC3-ADC5-35DC40BBEA5C}" dt="2023-12-04T20:26:06.928" v="140" actId="1076"/>
          <ac:picMkLst>
            <pc:docMk/>
            <pc:sldMk cId="4064562679" sldId="263"/>
            <ac:picMk id="7" creationId="{A4AED7E6-7D62-C2BC-CAFE-4167F41C42E7}"/>
          </ac:picMkLst>
        </pc:picChg>
        <pc:picChg chg="add del mod modCrop">
          <ac:chgData name="Maxence Krill" userId="d5e21c2e-dc7f-4b3a-b746-c1b5dc0dcdb9" providerId="ADAL" clId="{B42DFEA0-D277-4AC3-ADC5-35DC40BBEA5C}" dt="2023-12-04T20:24:15.724" v="77" actId="478"/>
          <ac:picMkLst>
            <pc:docMk/>
            <pc:sldMk cId="4064562679" sldId="263"/>
            <ac:picMk id="8" creationId="{4F35E693-7DAF-E2FF-882F-5D28D560FB54}"/>
          </ac:picMkLst>
        </pc:picChg>
      </pc:sldChg>
      <pc:sldChg chg="del">
        <pc:chgData name="Maxence Krill" userId="d5e21c2e-dc7f-4b3a-b746-c1b5dc0dcdb9" providerId="ADAL" clId="{B42DFEA0-D277-4AC3-ADC5-35DC40BBEA5C}" dt="2023-12-04T20:32:24.798" v="369" actId="47"/>
        <pc:sldMkLst>
          <pc:docMk/>
          <pc:sldMk cId="543831943" sldId="264"/>
        </pc:sldMkLst>
      </pc:sldChg>
      <pc:sldChg chg="addSp delSp modSp mod ord modTransition">
        <pc:chgData name="Maxence Krill" userId="d5e21c2e-dc7f-4b3a-b746-c1b5dc0dcdb9" providerId="ADAL" clId="{B42DFEA0-D277-4AC3-ADC5-35DC40BBEA5C}" dt="2023-12-11T22:14:37.593" v="4755"/>
        <pc:sldMkLst>
          <pc:docMk/>
          <pc:sldMk cId="2062648613" sldId="265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062648613" sldId="265"/>
            <ac:spMk id="4" creationId="{9599783D-B829-5D66-6098-6F6E63601D0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062648613" sldId="265"/>
            <ac:spMk id="5" creationId="{1F90485F-3A70-6659-F127-78E135AFB76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062648613" sldId="265"/>
            <ac:spMk id="6" creationId="{B004102B-00A7-10A6-5357-76CC2224C76B}"/>
          </ac:spMkLst>
        </pc:spChg>
        <pc:spChg chg="add mod">
          <ac:chgData name="Maxence Krill" userId="d5e21c2e-dc7f-4b3a-b746-c1b5dc0dcdb9" providerId="ADAL" clId="{B42DFEA0-D277-4AC3-ADC5-35DC40BBEA5C}" dt="2023-12-11T22:14:37.593" v="4755"/>
          <ac:spMkLst>
            <pc:docMk/>
            <pc:sldMk cId="2062648613" sldId="265"/>
            <ac:spMk id="7" creationId="{76EE9F20-E93D-74A2-934D-38355F740B47}"/>
          </ac:spMkLst>
        </pc:spChg>
        <pc:graphicFrameChg chg="mod modGraphic">
          <ac:chgData name="Maxence Krill" userId="d5e21c2e-dc7f-4b3a-b746-c1b5dc0dcdb9" providerId="ADAL" clId="{B42DFEA0-D277-4AC3-ADC5-35DC40BBEA5C}" dt="2023-12-04T21:07:46.804" v="1790" actId="208"/>
          <ac:graphicFrameMkLst>
            <pc:docMk/>
            <pc:sldMk cId="2062648613" sldId="265"/>
            <ac:graphicFrameMk id="3" creationId="{1F262A94-E720-BBA3-8006-DBEF520FD211}"/>
          </ac:graphicFrameMkLst>
        </pc:graphicFrameChg>
      </pc:sldChg>
      <pc:sldChg chg="addSp delSp modSp add mod ord modTransition modClrScheme chgLayout">
        <pc:chgData name="Maxence Krill" userId="d5e21c2e-dc7f-4b3a-b746-c1b5dc0dcdb9" providerId="ADAL" clId="{B42DFEA0-D277-4AC3-ADC5-35DC40BBEA5C}" dt="2023-12-11T22:12:47.567" v="4711"/>
        <pc:sldMkLst>
          <pc:docMk/>
          <pc:sldMk cId="1180168721" sldId="266"/>
        </pc:sldMkLst>
        <pc:spChg chg="del mod ord">
          <ac:chgData name="Maxence Krill" userId="d5e21c2e-dc7f-4b3a-b746-c1b5dc0dcdb9" providerId="ADAL" clId="{B42DFEA0-D277-4AC3-ADC5-35DC40BBEA5C}" dt="2023-12-04T20:31:45.988" v="325" actId="700"/>
          <ac:spMkLst>
            <pc:docMk/>
            <pc:sldMk cId="1180168721" sldId="266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80168721" sldId="266"/>
            <ac:spMk id="2" creationId="{E0EB0E33-FF05-FEA2-55FC-6CA127054CA6}"/>
          </ac:spMkLst>
        </pc:spChg>
        <pc:spChg chg="add mod ord">
          <ac:chgData name="Maxence Krill" userId="d5e21c2e-dc7f-4b3a-b746-c1b5dc0dcdb9" providerId="ADAL" clId="{B42DFEA0-D277-4AC3-ADC5-35DC40BBEA5C}" dt="2023-12-04T21:08:45.645" v="1809" actId="27636"/>
          <ac:spMkLst>
            <pc:docMk/>
            <pc:sldMk cId="1180168721" sldId="266"/>
            <ac:spMk id="3" creationId="{7BDE0992-DA98-DD1C-4D8A-FA182BDA4A39}"/>
          </ac:spMkLst>
        </pc:spChg>
        <pc:spChg chg="add del mod ord">
          <ac:chgData name="Maxence Krill" userId="d5e21c2e-dc7f-4b3a-b746-c1b5dc0dcdb9" providerId="ADAL" clId="{B42DFEA0-D277-4AC3-ADC5-35DC40BBEA5C}" dt="2023-12-04T20:31:53.219" v="328" actId="478"/>
          <ac:spMkLst>
            <pc:docMk/>
            <pc:sldMk cId="1180168721" sldId="266"/>
            <ac:spMk id="4" creationId="{1D16011F-9898-125A-505E-02D4458F839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80168721" sldId="266"/>
            <ac:spMk id="4" creationId="{7E1FED41-D7A7-FEE7-A4B9-DC0C4B18CC75}"/>
          </ac:spMkLst>
        </pc:spChg>
        <pc:spChg chg="add mod ord">
          <ac:chgData name="Maxence Krill" userId="d5e21c2e-dc7f-4b3a-b746-c1b5dc0dcdb9" providerId="ADAL" clId="{B42DFEA0-D277-4AC3-ADC5-35DC40BBEA5C}" dt="2023-12-04T21:08:42.740" v="1805" actId="700"/>
          <ac:spMkLst>
            <pc:docMk/>
            <pc:sldMk cId="1180168721" sldId="266"/>
            <ac:spMk id="5" creationId="{80084397-716F-6443-C136-DF8B608CC4FD}"/>
          </ac:spMkLst>
        </pc:spChg>
        <pc:spChg chg="del mod ord">
          <ac:chgData name="Maxence Krill" userId="d5e21c2e-dc7f-4b3a-b746-c1b5dc0dcdb9" providerId="ADAL" clId="{B42DFEA0-D277-4AC3-ADC5-35DC40BBEA5C}" dt="2023-12-04T20:31:45.988" v="325" actId="700"/>
          <ac:spMkLst>
            <pc:docMk/>
            <pc:sldMk cId="1180168721" sldId="266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180168721" sldId="266"/>
            <ac:spMk id="6" creationId="{B1759F79-B853-30FC-042B-E6E3CEBD5BF6}"/>
          </ac:spMkLst>
        </pc:spChg>
        <pc:graphicFrameChg chg="del mod">
          <ac:chgData name="Maxence Krill" userId="d5e21c2e-dc7f-4b3a-b746-c1b5dc0dcdb9" providerId="ADAL" clId="{B42DFEA0-D277-4AC3-ADC5-35DC40BBEA5C}" dt="2023-12-04T20:31:51.156" v="327" actId="478"/>
          <ac:graphicFrameMkLst>
            <pc:docMk/>
            <pc:sldMk cId="1180168721" sldId="266"/>
            <ac:graphicFrameMk id="19" creationId="{049279A6-68DA-FBA3-E4BE-8219103C20A0}"/>
          </ac:graphicFrameMkLst>
        </pc:graphicFrameChg>
      </pc:sldChg>
      <pc:sldChg chg="addSp delSp modSp add mod ord modTransition">
        <pc:chgData name="Maxence Krill" userId="d5e21c2e-dc7f-4b3a-b746-c1b5dc0dcdb9" providerId="ADAL" clId="{B42DFEA0-D277-4AC3-ADC5-35DC40BBEA5C}" dt="2023-12-11T22:14:36.064" v="4753"/>
        <pc:sldMkLst>
          <pc:docMk/>
          <pc:sldMk cId="4237219821" sldId="267"/>
        </pc:sldMkLst>
        <pc:spChg chg="mod">
          <ac:chgData name="Maxence Krill" userId="d5e21c2e-dc7f-4b3a-b746-c1b5dc0dcdb9" providerId="ADAL" clId="{B42DFEA0-D277-4AC3-ADC5-35DC40BBEA5C}" dt="2023-12-04T20:32:43.885" v="401" actId="20577"/>
          <ac:spMkLst>
            <pc:docMk/>
            <pc:sldMk cId="4237219821" sldId="267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237219821" sldId="267"/>
            <ac:spMk id="3" creationId="{B55BC9AE-2EFA-9610-0A4B-E93169220895}"/>
          </ac:spMkLst>
        </pc:spChg>
        <pc:spChg chg="mod">
          <ac:chgData name="Maxence Krill" userId="d5e21c2e-dc7f-4b3a-b746-c1b5dc0dcdb9" providerId="ADAL" clId="{B42DFEA0-D277-4AC3-ADC5-35DC40BBEA5C}" dt="2023-12-04T21:39:50.665" v="2357" actId="20577"/>
          <ac:spMkLst>
            <pc:docMk/>
            <pc:sldMk cId="4237219821" sldId="267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237219821" sldId="267"/>
            <ac:spMk id="8" creationId="{26033AE2-A1A9-0FEE-9CCE-9C2FCFC2447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237219821" sldId="267"/>
            <ac:spMk id="10" creationId="{3FFBBE37-C17D-6CE0-0382-E904CB2A590B}"/>
          </ac:spMkLst>
        </pc:spChg>
        <pc:spChg chg="add mod">
          <ac:chgData name="Maxence Krill" userId="d5e21c2e-dc7f-4b3a-b746-c1b5dc0dcdb9" providerId="ADAL" clId="{B42DFEA0-D277-4AC3-ADC5-35DC40BBEA5C}" dt="2023-12-11T22:14:36.064" v="4753"/>
          <ac:spMkLst>
            <pc:docMk/>
            <pc:sldMk cId="4237219821" sldId="267"/>
            <ac:spMk id="11" creationId="{45D7BC18-38F0-6DF6-C313-23CB4926024D}"/>
          </ac:spMkLst>
        </pc:spChg>
        <pc:grpChg chg="add del mod">
          <ac:chgData name="Maxence Krill" userId="d5e21c2e-dc7f-4b3a-b746-c1b5dc0dcdb9" providerId="ADAL" clId="{B42DFEA0-D277-4AC3-ADC5-35DC40BBEA5C}" dt="2023-12-04T21:39:25.203" v="2349" actId="478"/>
          <ac:grpSpMkLst>
            <pc:docMk/>
            <pc:sldMk cId="4237219821" sldId="267"/>
            <ac:grpSpMk id="16" creationId="{6FD0E184-BC6E-6BE8-1169-A3F8C2824600}"/>
          </ac:grpSpMkLst>
        </pc:grp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4" creationId="{18FF34EA-B46D-3257-2FE4-D14EDC502D63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5" creationId="{656B9137-9D78-0B6C-E4BE-C4D89F148FAB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7" creationId="{D9378768-EF32-8833-58AD-CD9D5916058F}"/>
          </ac:picMkLst>
        </pc:picChg>
        <pc:picChg chg="add del mod">
          <ac:chgData name="Maxence Krill" userId="d5e21c2e-dc7f-4b3a-b746-c1b5dc0dcdb9" providerId="ADAL" clId="{B42DFEA0-D277-4AC3-ADC5-35DC40BBEA5C}" dt="2023-12-04T21:39:25.986" v="2350" actId="478"/>
          <ac:picMkLst>
            <pc:docMk/>
            <pc:sldMk cId="4237219821" sldId="267"/>
            <ac:picMk id="8" creationId="{AA9C7EA7-7A28-40CD-7EEF-9BD15D867A7E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9" creationId="{1CC0E064-BE47-6838-B4CD-DC45FB7027E1}"/>
          </ac:picMkLst>
        </pc:picChg>
        <pc:picChg chg="add del mod">
          <ac:chgData name="Maxence Krill" userId="d5e21c2e-dc7f-4b3a-b746-c1b5dc0dcdb9" providerId="ADAL" clId="{B42DFEA0-D277-4AC3-ADC5-35DC40BBEA5C}" dt="2023-12-04T21:39:23.803" v="2347" actId="478"/>
          <ac:picMkLst>
            <pc:docMk/>
            <pc:sldMk cId="4237219821" sldId="267"/>
            <ac:picMk id="10" creationId="{0C90E680-F35D-EBE6-820D-41C9577FE473}"/>
          </ac:picMkLst>
        </pc:picChg>
        <pc:picChg chg="add mod">
          <ac:chgData name="Maxence Krill" userId="d5e21c2e-dc7f-4b3a-b746-c1b5dc0dcdb9" providerId="ADAL" clId="{B42DFEA0-D277-4AC3-ADC5-35DC40BBEA5C}" dt="2023-12-04T20:47:47.267" v="733" actId="571"/>
          <ac:picMkLst>
            <pc:docMk/>
            <pc:sldMk cId="4237219821" sldId="267"/>
            <ac:picMk id="11" creationId="{593A32EE-AB2E-3876-483E-7B3CD71FCB83}"/>
          </ac:picMkLst>
        </pc:picChg>
        <pc:picChg chg="add mod">
          <ac:chgData name="Maxence Krill" userId="d5e21c2e-dc7f-4b3a-b746-c1b5dc0dcdb9" providerId="ADAL" clId="{B42DFEA0-D277-4AC3-ADC5-35DC40BBEA5C}" dt="2023-12-04T20:47:49.513" v="735" actId="571"/>
          <ac:picMkLst>
            <pc:docMk/>
            <pc:sldMk cId="4237219821" sldId="267"/>
            <ac:picMk id="12" creationId="{C7F8DF24-9671-33BE-AABA-EC94CB205F22}"/>
          </ac:picMkLst>
        </pc:picChg>
        <pc:picChg chg="add mod">
          <ac:chgData name="Maxence Krill" userId="d5e21c2e-dc7f-4b3a-b746-c1b5dc0dcdb9" providerId="ADAL" clId="{B42DFEA0-D277-4AC3-ADC5-35DC40BBEA5C}" dt="2023-12-04T20:47:52.088" v="737" actId="571"/>
          <ac:picMkLst>
            <pc:docMk/>
            <pc:sldMk cId="4237219821" sldId="267"/>
            <ac:picMk id="13" creationId="{577F02DB-0CCC-B30E-5BCB-2D7689C7E93F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4" creationId="{F48A0123-5352-49CF-F45C-111FEC71B020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5" creationId="{03C76D1C-F03A-2F77-90BD-A8C13D1C278A}"/>
          </ac:picMkLst>
        </pc:picChg>
        <pc:picChg chg="add del mod">
          <ac:chgData name="Maxence Krill" userId="d5e21c2e-dc7f-4b3a-b746-c1b5dc0dcdb9" providerId="ADAL" clId="{B42DFEA0-D277-4AC3-ADC5-35DC40BBEA5C}" dt="2023-12-04T20:37:39.967" v="662" actId="478"/>
          <ac:picMkLst>
            <pc:docMk/>
            <pc:sldMk cId="4237219821" sldId="267"/>
            <ac:picMk id="1026" creationId="{4EC36C93-EBEB-BC35-F6D7-BE30B27CA2A8}"/>
          </ac:picMkLst>
        </pc:picChg>
        <pc:picChg chg="add del mod">
          <ac:chgData name="Maxence Krill" userId="d5e21c2e-dc7f-4b3a-b746-c1b5dc0dcdb9" providerId="ADAL" clId="{B42DFEA0-D277-4AC3-ADC5-35DC40BBEA5C}" dt="2023-12-04T20:38:40.937" v="691" actId="478"/>
          <ac:picMkLst>
            <pc:docMk/>
            <pc:sldMk cId="4237219821" sldId="267"/>
            <ac:picMk id="1028" creationId="{CFDE24BA-BD29-4851-498D-61FB42C57180}"/>
          </ac:picMkLst>
        </pc:picChg>
        <pc:picChg chg="add del mod">
          <ac:chgData name="Maxence Krill" userId="d5e21c2e-dc7f-4b3a-b746-c1b5dc0dcdb9" providerId="ADAL" clId="{B42DFEA0-D277-4AC3-ADC5-35DC40BBEA5C}" dt="2023-12-04T20:39:09.886" v="694"/>
          <ac:picMkLst>
            <pc:docMk/>
            <pc:sldMk cId="4237219821" sldId="267"/>
            <ac:picMk id="1030" creationId="{C3E22324-3C79-B136-57DB-0C4762CDA81F}"/>
          </ac:picMkLst>
        </pc:picChg>
        <pc:picChg chg="add del">
          <ac:chgData name="Maxence Krill" userId="d5e21c2e-dc7f-4b3a-b746-c1b5dc0dcdb9" providerId="ADAL" clId="{B42DFEA0-D277-4AC3-ADC5-35DC40BBEA5C}" dt="2023-12-04T20:41:09.132" v="696" actId="478"/>
          <ac:picMkLst>
            <pc:docMk/>
            <pc:sldMk cId="4237219821" sldId="267"/>
            <ac:picMk id="1032" creationId="{C1778AB4-B683-271F-F213-65943FD2548A}"/>
          </ac:picMkLst>
        </pc:picChg>
        <pc:picChg chg="add del">
          <ac:chgData name="Maxence Krill" userId="d5e21c2e-dc7f-4b3a-b746-c1b5dc0dcdb9" providerId="ADAL" clId="{B42DFEA0-D277-4AC3-ADC5-35DC40BBEA5C}" dt="2023-12-04T20:43:46.774" v="698" actId="478"/>
          <ac:picMkLst>
            <pc:docMk/>
            <pc:sldMk cId="4237219821" sldId="267"/>
            <ac:picMk id="1034" creationId="{8818AE32-EFA9-8D72-0DF2-F6874B624117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036" creationId="{40D56D6B-492F-7673-6744-B2D3894DD6FF}"/>
          </ac:picMkLst>
        </pc:picChg>
      </pc:sldChg>
      <pc:sldChg chg="addSp delSp modSp add mod ord modTransition modAnim">
        <pc:chgData name="Maxence Krill" userId="d5e21c2e-dc7f-4b3a-b746-c1b5dc0dcdb9" providerId="ADAL" clId="{B42DFEA0-D277-4AC3-ADC5-35DC40BBEA5C}" dt="2023-12-11T22:14:36.963" v="4754"/>
        <pc:sldMkLst>
          <pc:docMk/>
          <pc:sldMk cId="1818101524" sldId="268"/>
        </pc:sldMkLst>
        <pc:spChg chg="mod">
          <ac:chgData name="Maxence Krill" userId="d5e21c2e-dc7f-4b3a-b746-c1b5dc0dcdb9" providerId="ADAL" clId="{B42DFEA0-D277-4AC3-ADC5-35DC40BBEA5C}" dt="2023-12-04T20:51:10.667" v="938" actId="20577"/>
          <ac:spMkLst>
            <pc:docMk/>
            <pc:sldMk cId="1818101524" sldId="268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818101524" sldId="268"/>
            <ac:spMk id="3" creationId="{F19BE65E-87F2-36B7-CEE9-D930842256F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818101524" sldId="268"/>
            <ac:spMk id="4" creationId="{8AD46817-C2F7-B04C-BE92-94C8D7D989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818101524" sldId="268"/>
            <ac:spMk id="5" creationId="{EA8FB5CD-94C0-4430-3FFF-6B5F7628F0DE}"/>
          </ac:spMkLst>
        </pc:spChg>
        <pc:spChg chg="add del mod">
          <ac:chgData name="Maxence Krill" userId="d5e21c2e-dc7f-4b3a-b746-c1b5dc0dcdb9" providerId="ADAL" clId="{B42DFEA0-D277-4AC3-ADC5-35DC40BBEA5C}" dt="2023-12-04T20:53:27.770" v="1125" actId="26606"/>
          <ac:spMkLst>
            <pc:docMk/>
            <pc:sldMk cId="1818101524" sldId="268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4:36.963" v="4754"/>
          <ac:spMkLst>
            <pc:docMk/>
            <pc:sldMk cId="1818101524" sldId="268"/>
            <ac:spMk id="6" creationId="{6BE2DE7A-2A69-EC10-FFBC-BA7087C57BF8}"/>
          </ac:spMkLst>
        </pc:spChg>
        <pc:graphicFrameChg chg="add del">
          <ac:chgData name="Maxence Krill" userId="d5e21c2e-dc7f-4b3a-b746-c1b5dc0dcdb9" providerId="ADAL" clId="{B42DFEA0-D277-4AC3-ADC5-35DC40BBEA5C}" dt="2023-12-04T20:53:17.201" v="1120" actId="26606"/>
          <ac:graphicFrameMkLst>
            <pc:docMk/>
            <pc:sldMk cId="1818101524" sldId="268"/>
            <ac:graphicFrameMk id="21" creationId="{96E0B0CE-423B-CF39-D098-8D54E81C4F77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0:53:18.092" v="1122" actId="26606"/>
          <ac:graphicFrameMkLst>
            <pc:docMk/>
            <pc:sldMk cId="1818101524" sldId="268"/>
            <ac:graphicFrameMk id="23" creationId="{5DE4CD1F-1F24-8891-20B1-CE14777F7830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0:53:27.755" v="1124" actId="26606"/>
          <ac:graphicFrameMkLst>
            <pc:docMk/>
            <pc:sldMk cId="1818101524" sldId="268"/>
            <ac:graphicFrameMk id="25" creationId="{579C9B1F-ADAF-1940-3B18-B259EDDB1A1E}"/>
          </ac:graphicFrameMkLst>
        </pc:graphicFrameChg>
        <pc:graphicFrameChg chg="add mod">
          <ac:chgData name="Maxence Krill" userId="d5e21c2e-dc7f-4b3a-b746-c1b5dc0dcdb9" providerId="ADAL" clId="{B42DFEA0-D277-4AC3-ADC5-35DC40BBEA5C}" dt="2023-12-04T21:39:54.146" v="2360" actId="20577"/>
          <ac:graphicFrameMkLst>
            <pc:docMk/>
            <pc:sldMk cId="1818101524" sldId="268"/>
            <ac:graphicFrameMk id="27" creationId="{96E0B0CE-423B-CF39-D098-8D54E81C4F77}"/>
          </ac:graphicFrameMkLst>
        </pc:graphicFrameChg>
        <pc:picChg chg="add del mod">
          <ac:chgData name="Maxence Krill" userId="d5e21c2e-dc7f-4b3a-b746-c1b5dc0dcdb9" providerId="ADAL" clId="{B42DFEA0-D277-4AC3-ADC5-35DC40BBEA5C}" dt="2023-12-04T20:53:29.724" v="1126" actId="478"/>
          <ac:picMkLst>
            <pc:docMk/>
            <pc:sldMk cId="1818101524" sldId="268"/>
            <ac:picMk id="3" creationId="{9A6010C6-8B9F-9813-00F8-618474B040BC}"/>
          </ac:picMkLst>
        </pc:picChg>
      </pc:sldChg>
      <pc:sldChg chg="addSp delSp modSp add mod ord modTransition">
        <pc:chgData name="Maxence Krill" userId="d5e21c2e-dc7f-4b3a-b746-c1b5dc0dcdb9" providerId="ADAL" clId="{B42DFEA0-D277-4AC3-ADC5-35DC40BBEA5C}" dt="2023-12-11T22:14:38.993" v="4756"/>
        <pc:sldMkLst>
          <pc:docMk/>
          <pc:sldMk cId="2185346399" sldId="269"/>
        </pc:sldMkLst>
        <pc:spChg chg="mod">
          <ac:chgData name="Maxence Krill" userId="d5e21c2e-dc7f-4b3a-b746-c1b5dc0dcdb9" providerId="ADAL" clId="{B42DFEA0-D277-4AC3-ADC5-35DC40BBEA5C}" dt="2023-12-04T21:10:15.523" v="1818" actId="27636"/>
          <ac:spMkLst>
            <pc:docMk/>
            <pc:sldMk cId="2185346399" sldId="269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85346399" sldId="269"/>
            <ac:spMk id="3" creationId="{E666D346-5309-EA0C-25CC-5F182474A22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85346399" sldId="269"/>
            <ac:spMk id="4" creationId="{639FDC40-10E5-872C-75CC-B38927F3F1B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185346399" sldId="269"/>
            <ac:spMk id="5" creationId="{E96A139B-0079-429B-036A-41252B681767}"/>
          </ac:spMkLst>
        </pc:spChg>
        <pc:spChg chg="add mod">
          <ac:chgData name="Maxence Krill" userId="d5e21c2e-dc7f-4b3a-b746-c1b5dc0dcdb9" providerId="ADAL" clId="{B42DFEA0-D277-4AC3-ADC5-35DC40BBEA5C}" dt="2023-12-11T22:14:38.993" v="4756"/>
          <ac:spMkLst>
            <pc:docMk/>
            <pc:sldMk cId="2185346399" sldId="269"/>
            <ac:spMk id="7" creationId="{8F561F6F-9803-E621-8B0A-6A99FEE54A3D}"/>
          </ac:spMkLst>
        </pc:spChg>
        <pc:graphicFrameChg chg="mod">
          <ac:chgData name="Maxence Krill" userId="d5e21c2e-dc7f-4b3a-b746-c1b5dc0dcdb9" providerId="ADAL" clId="{B42DFEA0-D277-4AC3-ADC5-35DC40BBEA5C}" dt="2023-12-04T21:09:55.551" v="1814" actId="207"/>
          <ac:graphicFrameMkLst>
            <pc:docMk/>
            <pc:sldMk cId="2185346399" sldId="269"/>
            <ac:graphicFrameMk id="19" creationId="{049279A6-68DA-FBA3-E4BE-8219103C20A0}"/>
          </ac:graphicFrameMkLst>
        </pc:graphicFrameChg>
      </pc:sldChg>
      <pc:sldChg chg="addSp delSp modSp add mod modTransition chgLayout">
        <pc:chgData name="Maxence Krill" userId="d5e21c2e-dc7f-4b3a-b746-c1b5dc0dcdb9" providerId="ADAL" clId="{B42DFEA0-D277-4AC3-ADC5-35DC40BBEA5C}" dt="2023-12-11T22:12:47.567" v="4711"/>
        <pc:sldMkLst>
          <pc:docMk/>
          <pc:sldMk cId="3358610132" sldId="270"/>
        </pc:sldMkLst>
        <pc:spChg chg="add mod ord">
          <ac:chgData name="Maxence Krill" userId="d5e21c2e-dc7f-4b3a-b746-c1b5dc0dcdb9" providerId="ADAL" clId="{B42DFEA0-D277-4AC3-ADC5-35DC40BBEA5C}" dt="2023-12-04T21:08:28.041" v="1799"/>
          <ac:spMkLst>
            <pc:docMk/>
            <pc:sldMk cId="3358610132" sldId="270"/>
            <ac:spMk id="2" creationId="{F4321927-C265-BCC4-5AE0-473A257280CB}"/>
          </ac:spMkLst>
        </pc:spChg>
        <pc:spChg chg="mod ord">
          <ac:chgData name="Maxence Krill" userId="d5e21c2e-dc7f-4b3a-b746-c1b5dc0dcdb9" providerId="ADAL" clId="{B42DFEA0-D277-4AC3-ADC5-35DC40BBEA5C}" dt="2023-12-04T21:08:30.420" v="1802" actId="20577"/>
          <ac:spMkLst>
            <pc:docMk/>
            <pc:sldMk cId="3358610132" sldId="270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358610132" sldId="270"/>
            <ac:spMk id="4" creationId="{BB279966-9076-3842-B1F2-C755B3E0B6EC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358610132" sldId="270"/>
            <ac:spMk id="5" creationId="{2E4BF5FF-25F7-F7F0-74B5-0F8699C8CE2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358610132" sldId="270"/>
            <ac:spMk id="6" creationId="{BCAC280D-940B-AA63-D5C6-DC478D0C8DC3}"/>
          </ac:spMkLst>
        </pc:spChg>
      </pc:sldChg>
      <pc:sldChg chg="addSp delSp modSp add mod ord modTransition modShow">
        <pc:chgData name="Maxence Krill" userId="d5e21c2e-dc7f-4b3a-b746-c1b5dc0dcdb9" providerId="ADAL" clId="{B42DFEA0-D277-4AC3-ADC5-35DC40BBEA5C}" dt="2023-12-18T22:49:19.716" v="8056" actId="207"/>
        <pc:sldMkLst>
          <pc:docMk/>
          <pc:sldMk cId="1106224622" sldId="271"/>
        </pc:sldMkLst>
        <pc:spChg chg="mod">
          <ac:chgData name="Maxence Krill" userId="d5e21c2e-dc7f-4b3a-b746-c1b5dc0dcdb9" providerId="ADAL" clId="{B42DFEA0-D277-4AC3-ADC5-35DC40BBEA5C}" dt="2023-12-04T21:10:28.497" v="1823" actId="20577"/>
          <ac:spMkLst>
            <pc:docMk/>
            <pc:sldMk cId="1106224622" sldId="271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06224622" sldId="271"/>
            <ac:spMk id="3" creationId="{4B607BC1-1A80-B68D-1557-17FF9FF75CD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06224622" sldId="271"/>
            <ac:spMk id="4" creationId="{C91B34C5-51E5-21D4-4528-7678E0233CF2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106224622" sldId="271"/>
            <ac:spMk id="5" creationId="{08901F13-1163-E881-5A18-8ABFD31CED12}"/>
          </ac:spMkLst>
        </pc:spChg>
        <pc:spChg chg="add mod">
          <ac:chgData name="Maxence Krill" userId="d5e21c2e-dc7f-4b3a-b746-c1b5dc0dcdb9" providerId="ADAL" clId="{B42DFEA0-D277-4AC3-ADC5-35DC40BBEA5C}" dt="2023-12-11T22:15:10.178" v="4782"/>
          <ac:spMkLst>
            <pc:docMk/>
            <pc:sldMk cId="1106224622" sldId="271"/>
            <ac:spMk id="7" creationId="{9134B81B-30F4-8E99-6715-11F2A3A54614}"/>
          </ac:spMkLst>
        </pc:spChg>
        <pc:graphicFrameChg chg="mod">
          <ac:chgData name="Maxence Krill" userId="d5e21c2e-dc7f-4b3a-b746-c1b5dc0dcdb9" providerId="ADAL" clId="{B42DFEA0-D277-4AC3-ADC5-35DC40BBEA5C}" dt="2023-12-18T22:49:19.716" v="8056" actId="207"/>
          <ac:graphicFrameMkLst>
            <pc:docMk/>
            <pc:sldMk cId="1106224622" sldId="271"/>
            <ac:graphicFrameMk id="3" creationId="{03F339C2-4F48-8E42-FA66-DF5C93CD4844}"/>
          </ac:graphicFrameMkLst>
        </pc:graphicFrameChg>
      </pc:sldChg>
      <pc:sldChg chg="delSp modSp add mod modTransition">
        <pc:chgData name="Maxence Krill" userId="d5e21c2e-dc7f-4b3a-b746-c1b5dc0dcdb9" providerId="ADAL" clId="{B42DFEA0-D277-4AC3-ADC5-35DC40BBEA5C}" dt="2023-12-11T22:12:47.567" v="4711"/>
        <pc:sldMkLst>
          <pc:docMk/>
          <pc:sldMk cId="1684257011" sldId="272"/>
        </pc:sldMkLst>
        <pc:spChg chg="mod">
          <ac:chgData name="Maxence Krill" userId="d5e21c2e-dc7f-4b3a-b746-c1b5dc0dcdb9" providerId="ADAL" clId="{B42DFEA0-D277-4AC3-ADC5-35DC40BBEA5C}" dt="2023-12-04T21:11:14.941" v="1842" actId="27636"/>
          <ac:spMkLst>
            <pc:docMk/>
            <pc:sldMk cId="1684257011" sldId="272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11:07.069" v="1835" actId="27636"/>
          <ac:spMkLst>
            <pc:docMk/>
            <pc:sldMk cId="1684257011" sldId="272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684257011" sldId="272"/>
            <ac:spMk id="4" creationId="{69DC274D-7906-2ABC-EDE1-168F7F850A7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684257011" sldId="272"/>
            <ac:spMk id="5" creationId="{EDB8017E-8A0E-4EBD-DC6E-1422F18EF0DE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684257011" sldId="272"/>
            <ac:spMk id="6" creationId="{4D20FB44-CB07-8A10-DAA6-11D464EB8264}"/>
          </ac:spMkLst>
        </pc:spChg>
      </pc:sldChg>
      <pc:sldChg chg="addSp delSp modSp add mod ord modTransition">
        <pc:chgData name="Maxence Krill" userId="d5e21c2e-dc7f-4b3a-b746-c1b5dc0dcdb9" providerId="ADAL" clId="{B42DFEA0-D277-4AC3-ADC5-35DC40BBEA5C}" dt="2023-12-11T22:14:40.450" v="4757"/>
        <pc:sldMkLst>
          <pc:docMk/>
          <pc:sldMk cId="490360816" sldId="273"/>
        </pc:sldMkLst>
        <pc:spChg chg="mod">
          <ac:chgData name="Maxence Krill" userId="d5e21c2e-dc7f-4b3a-b746-c1b5dc0dcdb9" providerId="ADAL" clId="{B42DFEA0-D277-4AC3-ADC5-35DC40BBEA5C}" dt="2023-12-04T21:18:51.948" v="2061" actId="20577"/>
          <ac:spMkLst>
            <pc:docMk/>
            <pc:sldMk cId="490360816" sldId="273"/>
            <ac:spMk id="2" creationId="{69340F66-22F1-28C7-851B-5AE7C430AD66}"/>
          </ac:spMkLst>
        </pc:spChg>
        <pc:spChg chg="add del mod">
          <ac:chgData name="Maxence Krill" userId="d5e21c2e-dc7f-4b3a-b746-c1b5dc0dcdb9" providerId="ADAL" clId="{B42DFEA0-D277-4AC3-ADC5-35DC40BBEA5C}" dt="2023-12-04T21:18:54.067" v="2062" actId="478"/>
          <ac:spMkLst>
            <pc:docMk/>
            <pc:sldMk cId="490360816" sldId="273"/>
            <ac:spMk id="5" creationId="{36BC71A6-0811-C5B0-0437-E387971B827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90360816" sldId="273"/>
            <ac:spMk id="5" creationId="{F7755701-6FAF-F2EC-6988-E9DDD38FB50E}"/>
          </ac:spMkLst>
        </pc:spChg>
        <pc:spChg chg="del mod">
          <ac:chgData name="Maxence Krill" userId="d5e21c2e-dc7f-4b3a-b746-c1b5dc0dcdb9" providerId="ADAL" clId="{B42DFEA0-D277-4AC3-ADC5-35DC40BBEA5C}" dt="2023-12-04T21:11:43.626" v="1856"/>
          <ac:spMkLst>
            <pc:docMk/>
            <pc:sldMk cId="490360816" sldId="273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90360816" sldId="273"/>
            <ac:spMk id="6" creationId="{FE9BA818-F7F6-7BD6-FAA2-4E5CFBC5874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90360816" sldId="273"/>
            <ac:spMk id="7" creationId="{6D35CF30-FE08-0824-AA56-665B54C93A9A}"/>
          </ac:spMkLst>
        </pc:spChg>
        <pc:spChg chg="add mod">
          <ac:chgData name="Maxence Krill" userId="d5e21c2e-dc7f-4b3a-b746-c1b5dc0dcdb9" providerId="ADAL" clId="{B42DFEA0-D277-4AC3-ADC5-35DC40BBEA5C}" dt="2023-12-11T22:14:40.450" v="4757"/>
          <ac:spMkLst>
            <pc:docMk/>
            <pc:sldMk cId="490360816" sldId="273"/>
            <ac:spMk id="8" creationId="{4C72C524-C54E-ABB0-2B5C-5C1E5C2AD48A}"/>
          </ac:spMkLst>
        </pc:spChg>
        <pc:graphicFrameChg chg="add mod modGraphic">
          <ac:chgData name="Maxence Krill" userId="d5e21c2e-dc7f-4b3a-b746-c1b5dc0dcdb9" providerId="ADAL" clId="{B42DFEA0-D277-4AC3-ADC5-35DC40BBEA5C}" dt="2023-12-04T21:19:11.453" v="2067" actId="1076"/>
          <ac:graphicFrameMkLst>
            <pc:docMk/>
            <pc:sldMk cId="490360816" sldId="273"/>
            <ac:graphicFrameMk id="3" creationId="{F5EA03DA-F9B0-9A8E-299E-2C48AA544042}"/>
          </ac:graphicFrameMkLst>
        </pc:graphicFrameChg>
        <pc:graphicFrameChg chg="add mod modGraphic">
          <ac:chgData name="Maxence Krill" userId="d5e21c2e-dc7f-4b3a-b746-c1b5dc0dcdb9" providerId="ADAL" clId="{B42DFEA0-D277-4AC3-ADC5-35DC40BBEA5C}" dt="2023-12-04T21:14:56.338" v="1975" actId="1076"/>
          <ac:graphicFrameMkLst>
            <pc:docMk/>
            <pc:sldMk cId="490360816" sldId="273"/>
            <ac:graphicFrameMk id="4" creationId="{92428D17-97B3-9CF6-4168-4AAEF07FC875}"/>
          </ac:graphicFrameMkLst>
        </pc:graphicFrameChg>
        <pc:graphicFrameChg chg="mod">
          <ac:chgData name="Maxence Krill" userId="d5e21c2e-dc7f-4b3a-b746-c1b5dc0dcdb9" providerId="ADAL" clId="{B42DFEA0-D277-4AC3-ADC5-35DC40BBEA5C}" dt="2023-12-04T21:11:34.432" v="1849" actId="207"/>
          <ac:graphicFrameMkLst>
            <pc:docMk/>
            <pc:sldMk cId="490360816" sldId="273"/>
            <ac:graphicFrameMk id="19" creationId="{049279A6-68DA-FBA3-E4BE-8219103C20A0}"/>
          </ac:graphicFrameMkLst>
        </pc:graphicFrameChg>
      </pc:sldChg>
      <pc:sldChg chg="addSp delSp modSp add del mod modTransition modShow">
        <pc:chgData name="Maxence Krill" userId="d5e21c2e-dc7f-4b3a-b746-c1b5dc0dcdb9" providerId="ADAL" clId="{B42DFEA0-D277-4AC3-ADC5-35DC40BBEA5C}" dt="2023-12-11T22:15:47.294" v="4784" actId="47"/>
        <pc:sldMkLst>
          <pc:docMk/>
          <pc:sldMk cId="227337395" sldId="274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27337395" sldId="274"/>
            <ac:spMk id="5" creationId="{6B5101CD-F3B9-402A-379D-AACA99F8F47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27337395" sldId="274"/>
            <ac:spMk id="6" creationId="{049DB797-5098-63ED-6819-6490FC691EF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27337395" sldId="274"/>
            <ac:spMk id="7" creationId="{2683BC31-5485-BA23-3816-E2E3FE2AB9AF}"/>
          </ac:spMkLst>
        </pc:spChg>
        <pc:spChg chg="add mod">
          <ac:chgData name="Maxence Krill" userId="d5e21c2e-dc7f-4b3a-b746-c1b5dc0dcdb9" providerId="ADAL" clId="{B42DFEA0-D277-4AC3-ADC5-35DC40BBEA5C}" dt="2023-12-11T22:14:42.513" v="4758"/>
          <ac:spMkLst>
            <pc:docMk/>
            <pc:sldMk cId="227337395" sldId="274"/>
            <ac:spMk id="8" creationId="{3C5EE20B-6DAD-B102-FCF3-E411A92AF3D4}"/>
          </ac:spMkLst>
        </pc:spChg>
        <pc:graphicFrameChg chg="modGraphic">
          <ac:chgData name="Maxence Krill" userId="d5e21c2e-dc7f-4b3a-b746-c1b5dc0dcdb9" providerId="ADAL" clId="{B42DFEA0-D277-4AC3-ADC5-35DC40BBEA5C}" dt="2023-12-04T21:19:33.454" v="2076" actId="12385"/>
          <ac:graphicFrameMkLst>
            <pc:docMk/>
            <pc:sldMk cId="227337395" sldId="274"/>
            <ac:graphicFrameMk id="3" creationId="{F5EA03DA-F9B0-9A8E-299E-2C48AA544042}"/>
          </ac:graphicFrameMkLst>
        </pc:graphicFrameChg>
      </pc:sldChg>
      <pc:sldChg chg="delSp modSp add del mod modShow">
        <pc:chgData name="Maxence Krill" userId="d5e21c2e-dc7f-4b3a-b746-c1b5dc0dcdb9" providerId="ADAL" clId="{B42DFEA0-D277-4AC3-ADC5-35DC40BBEA5C}" dt="2023-12-04T21:19:05.660" v="2066" actId="47"/>
        <pc:sldMkLst>
          <pc:docMk/>
          <pc:sldMk cId="3056506257" sldId="274"/>
        </pc:sldMkLst>
        <pc:spChg chg="del mod">
          <ac:chgData name="Maxence Krill" userId="d5e21c2e-dc7f-4b3a-b746-c1b5dc0dcdb9" providerId="ADAL" clId="{B42DFEA0-D277-4AC3-ADC5-35DC40BBEA5C}" dt="2023-12-04T21:17:37.573" v="2046" actId="478"/>
          <ac:spMkLst>
            <pc:docMk/>
            <pc:sldMk cId="3056506257" sldId="274"/>
            <ac:spMk id="5" creationId="{36BC71A6-0811-C5B0-0437-E387971B827E}"/>
          </ac:spMkLst>
        </pc:spChg>
        <pc:graphicFrameChg chg="mod modGraphic">
          <ac:chgData name="Maxence Krill" userId="d5e21c2e-dc7f-4b3a-b746-c1b5dc0dcdb9" providerId="ADAL" clId="{B42DFEA0-D277-4AC3-ADC5-35DC40BBEA5C}" dt="2023-12-04T21:17:41.701" v="2048" actId="1076"/>
          <ac:graphicFrameMkLst>
            <pc:docMk/>
            <pc:sldMk cId="3056506257" sldId="274"/>
            <ac:graphicFrameMk id="3" creationId="{F5EA03DA-F9B0-9A8E-299E-2C48AA544042}"/>
          </ac:graphicFrameMkLst>
        </pc:graphicFrameChg>
      </pc:sldChg>
      <pc:sldChg chg="delSp modSp add mod ord modTransition">
        <pc:chgData name="Maxence Krill" userId="d5e21c2e-dc7f-4b3a-b746-c1b5dc0dcdb9" providerId="ADAL" clId="{B42DFEA0-D277-4AC3-ADC5-35DC40BBEA5C}" dt="2023-12-11T22:27:09.860" v="5096" actId="20577"/>
        <pc:sldMkLst>
          <pc:docMk/>
          <pc:sldMk cId="4003704" sldId="275"/>
        </pc:sldMkLst>
        <pc:spChg chg="mod">
          <ac:chgData name="Maxence Krill" userId="d5e21c2e-dc7f-4b3a-b746-c1b5dc0dcdb9" providerId="ADAL" clId="{B42DFEA0-D277-4AC3-ADC5-35DC40BBEA5C}" dt="2023-12-11T22:27:09.860" v="5096" actId="20577"/>
          <ac:spMkLst>
            <pc:docMk/>
            <pc:sldMk cId="4003704" sldId="275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1:27.438" v="2131"/>
          <ac:spMkLst>
            <pc:docMk/>
            <pc:sldMk cId="4003704" sldId="275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03704" sldId="275"/>
            <ac:spMk id="4" creationId="{A52B0E21-8A81-DD13-86C9-E7DD57AF4E7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03704" sldId="275"/>
            <ac:spMk id="5" creationId="{720A520E-0230-AF0D-DDE2-E44A5FF3EAE7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03704" sldId="275"/>
            <ac:spMk id="6" creationId="{B59C9991-7868-6B1E-FF4B-AF30B5C0F3A6}"/>
          </ac:spMkLst>
        </pc:spChg>
      </pc:sldChg>
      <pc:sldChg chg="addSp delSp modSp add del mod modShow">
        <pc:chgData name="Maxence Krill" userId="d5e21c2e-dc7f-4b3a-b746-c1b5dc0dcdb9" providerId="ADAL" clId="{B42DFEA0-D277-4AC3-ADC5-35DC40BBEA5C}" dt="2023-12-04T21:19:22.714" v="2073" actId="47"/>
        <pc:sldMkLst>
          <pc:docMk/>
          <pc:sldMk cId="2675327873" sldId="275"/>
        </pc:sldMkLst>
        <pc:spChg chg="add del mod">
          <ac:chgData name="Maxence Krill" userId="d5e21c2e-dc7f-4b3a-b746-c1b5dc0dcdb9" providerId="ADAL" clId="{B42DFEA0-D277-4AC3-ADC5-35DC40BBEA5C}" dt="2023-12-04T21:19:21.508" v="2072" actId="478"/>
          <ac:spMkLst>
            <pc:docMk/>
            <pc:sldMk cId="2675327873" sldId="275"/>
            <ac:spMk id="6" creationId="{7FD72636-4A2F-AFBF-F897-978AA40C7656}"/>
          </ac:spMkLst>
        </pc:spChg>
        <pc:graphicFrameChg chg="del modGraphic">
          <ac:chgData name="Maxence Krill" userId="d5e21c2e-dc7f-4b3a-b746-c1b5dc0dcdb9" providerId="ADAL" clId="{B42DFEA0-D277-4AC3-ADC5-35DC40BBEA5C}" dt="2023-12-04T21:19:16.830" v="2068" actId="478"/>
          <ac:graphicFrameMkLst>
            <pc:docMk/>
            <pc:sldMk cId="2675327873" sldId="275"/>
            <ac:graphicFrameMk id="3" creationId="{F5EA03DA-F9B0-9A8E-299E-2C48AA544042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04T21:19:21.172" v="2071"/>
          <ac:graphicFrameMkLst>
            <pc:docMk/>
            <pc:sldMk cId="2675327873" sldId="275"/>
            <ac:graphicFrameMk id="7" creationId="{910742A8-522F-A8BF-1CC2-F4499F7F539C}"/>
          </ac:graphicFrameMkLst>
        </pc:graphicFrameChg>
      </pc:sldChg>
      <pc:sldChg chg="delSp modSp add mod ord modTransition">
        <pc:chgData name="Maxence Krill" userId="d5e21c2e-dc7f-4b3a-b746-c1b5dc0dcdb9" providerId="ADAL" clId="{B42DFEA0-D277-4AC3-ADC5-35DC40BBEA5C}" dt="2023-12-11T22:12:47.567" v="4711"/>
        <pc:sldMkLst>
          <pc:docMk/>
          <pc:sldMk cId="3743053394" sldId="276"/>
        </pc:sldMkLst>
        <pc:spChg chg="mod">
          <ac:chgData name="Maxence Krill" userId="d5e21c2e-dc7f-4b3a-b746-c1b5dc0dcdb9" providerId="ADAL" clId="{B42DFEA0-D277-4AC3-ADC5-35DC40BBEA5C}" dt="2023-12-04T21:21:13.641" v="2120" actId="20577"/>
          <ac:spMkLst>
            <pc:docMk/>
            <pc:sldMk cId="3743053394" sldId="276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1:19.283" v="2126" actId="27636"/>
          <ac:spMkLst>
            <pc:docMk/>
            <pc:sldMk cId="3743053394" sldId="276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43053394" sldId="276"/>
            <ac:spMk id="4" creationId="{B4927603-E268-C1C5-E863-B03FED241F8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43053394" sldId="276"/>
            <ac:spMk id="5" creationId="{2FF6B510-D01A-A27F-994B-35CB6E285F7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743053394" sldId="276"/>
            <ac:spMk id="6" creationId="{1FEA3A5F-03D8-50EC-1EA8-075DE50C5872}"/>
          </ac:spMkLst>
        </pc:spChg>
      </pc:sldChg>
      <pc:sldChg chg="delSp modSp add mod ord modTransition">
        <pc:chgData name="Maxence Krill" userId="d5e21c2e-dc7f-4b3a-b746-c1b5dc0dcdb9" providerId="ADAL" clId="{B42DFEA0-D277-4AC3-ADC5-35DC40BBEA5C}" dt="2023-12-11T22:12:47.567" v="4711"/>
        <pc:sldMkLst>
          <pc:docMk/>
          <pc:sldMk cId="2601929396" sldId="277"/>
        </pc:sldMkLst>
        <pc:spChg chg="mod">
          <ac:chgData name="Maxence Krill" userId="d5e21c2e-dc7f-4b3a-b746-c1b5dc0dcdb9" providerId="ADAL" clId="{B42DFEA0-D277-4AC3-ADC5-35DC40BBEA5C}" dt="2023-12-04T21:20:59.181" v="2111" actId="27636"/>
          <ac:spMkLst>
            <pc:docMk/>
            <pc:sldMk cId="2601929396" sldId="277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0:57.473" v="2109" actId="20577"/>
          <ac:spMkLst>
            <pc:docMk/>
            <pc:sldMk cId="2601929396" sldId="277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601929396" sldId="277"/>
            <ac:spMk id="4" creationId="{3BCF8E19-DB8E-F02F-559B-4F511D13EB0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601929396" sldId="277"/>
            <ac:spMk id="5" creationId="{51254C96-B8E1-F27A-E2D3-233E8933596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601929396" sldId="277"/>
            <ac:spMk id="6" creationId="{AC6D06BE-0F91-6819-65FA-EF88D1B58155}"/>
          </ac:spMkLst>
        </pc:spChg>
      </pc:sldChg>
      <pc:sldChg chg="addSp delSp modSp new mod setBg chgLayout">
        <pc:chgData name="Maxence Krill" userId="d5e21c2e-dc7f-4b3a-b746-c1b5dc0dcdb9" providerId="ADAL" clId="{B42DFEA0-D277-4AC3-ADC5-35DC40BBEA5C}" dt="2023-12-18T22:50:08.365" v="8102" actId="1076"/>
        <pc:sldMkLst>
          <pc:docMk/>
          <pc:sldMk cId="3090086175" sldId="278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090086175" sldId="278"/>
            <ac:spMk id="2" creationId="{1FDBDCC2-2190-30A9-3398-861F7C3E7AB5}"/>
          </ac:spMkLst>
        </pc:spChg>
        <pc:spChg chg="del">
          <ac:chgData name="Maxence Krill" userId="d5e21c2e-dc7f-4b3a-b746-c1b5dc0dcdb9" providerId="ADAL" clId="{B42DFEA0-D277-4AC3-ADC5-35DC40BBEA5C}" dt="2023-12-04T21:40:56.803" v="2362" actId="700"/>
          <ac:spMkLst>
            <pc:docMk/>
            <pc:sldMk cId="3090086175" sldId="278"/>
            <ac:spMk id="2" creationId="{5E7EEC3A-536B-39E4-5908-0A6D453B1BA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090086175" sldId="278"/>
            <ac:spMk id="3" creationId="{132B942D-17B4-7B6C-D8CD-D2EE537E1F13}"/>
          </ac:spMkLst>
        </pc:spChg>
        <pc:spChg chg="del">
          <ac:chgData name="Maxence Krill" userId="d5e21c2e-dc7f-4b3a-b746-c1b5dc0dcdb9" providerId="ADAL" clId="{B42DFEA0-D277-4AC3-ADC5-35DC40BBEA5C}" dt="2023-12-04T21:40:56.803" v="2362" actId="700"/>
          <ac:spMkLst>
            <pc:docMk/>
            <pc:sldMk cId="3090086175" sldId="278"/>
            <ac:spMk id="3" creationId="{F2FA3788-09EA-8049-5213-79D9C639B0A3}"/>
          </ac:spMkLst>
        </pc:spChg>
        <pc:spChg chg="add mod ord">
          <ac:chgData name="Maxence Krill" userId="d5e21c2e-dc7f-4b3a-b746-c1b5dc0dcdb9" providerId="ADAL" clId="{B42DFEA0-D277-4AC3-ADC5-35DC40BBEA5C}" dt="2023-12-04T21:43:27.903" v="2566" actId="20577"/>
          <ac:spMkLst>
            <pc:docMk/>
            <pc:sldMk cId="3090086175" sldId="278"/>
            <ac:spMk id="4" creationId="{183A796C-DCEB-0E1D-0889-7EAD3E79CBC2}"/>
          </ac:spMkLst>
        </pc:spChg>
        <pc:spChg chg="add mod ord">
          <ac:chgData name="Maxence Krill" userId="d5e21c2e-dc7f-4b3a-b746-c1b5dc0dcdb9" providerId="ADAL" clId="{B42DFEA0-D277-4AC3-ADC5-35DC40BBEA5C}" dt="2023-12-18T22:50:02.611" v="8101" actId="113"/>
          <ac:spMkLst>
            <pc:docMk/>
            <pc:sldMk cId="3090086175" sldId="278"/>
            <ac:spMk id="5" creationId="{9E1BADF0-47B9-EBF4-F5F8-02E0E010D12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090086175" sldId="278"/>
            <ac:spMk id="7" creationId="{43B88B3A-52A8-C68B-B38C-A8C6EDE674B5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0" creationId="{7520F84D-966A-41CD-B818-16BF32EF1E9D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2" creationId="{57510D23-E323-4577-A8EA-12C6C6019BA1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4" creationId="{73AECD97-688D-4AE7-9838-6166202007E2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6" creationId="{0047FB3A-C0F9-4DD9-A4E0-B203F96AA292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8" creationId="{E5FCFD1D-1E9C-4E30-A7D3-F7C247FDC608}"/>
          </ac:spMkLst>
        </pc:spChg>
        <pc:picChg chg="add mod">
          <ac:chgData name="Maxence Krill" userId="d5e21c2e-dc7f-4b3a-b746-c1b5dc0dcdb9" providerId="ADAL" clId="{B42DFEA0-D277-4AC3-ADC5-35DC40BBEA5C}" dt="2023-12-04T21:44:36.812" v="2594"/>
          <ac:picMkLst>
            <pc:docMk/>
            <pc:sldMk cId="3090086175" sldId="278"/>
            <ac:picMk id="6" creationId="{FA8F7A89-81B1-6A28-1A95-95718EEF0628}"/>
          </ac:picMkLst>
        </pc:picChg>
        <pc:picChg chg="add mod modCrop">
          <ac:chgData name="Maxence Krill" userId="d5e21c2e-dc7f-4b3a-b746-c1b5dc0dcdb9" providerId="ADAL" clId="{B42DFEA0-D277-4AC3-ADC5-35DC40BBEA5C}" dt="2023-12-18T22:50:08.365" v="8102" actId="1076"/>
          <ac:picMkLst>
            <pc:docMk/>
            <pc:sldMk cId="3090086175" sldId="278"/>
            <ac:picMk id="8" creationId="{96BEFB2F-971C-5DDC-032A-68D0A77A6A7D}"/>
          </ac:picMkLst>
        </pc:picChg>
      </pc:sldChg>
      <pc:sldChg chg="add del ord">
        <pc:chgData name="Maxence Krill" userId="d5e21c2e-dc7f-4b3a-b746-c1b5dc0dcdb9" providerId="ADAL" clId="{B42DFEA0-D277-4AC3-ADC5-35DC40BBEA5C}" dt="2023-12-04T21:20:38.398" v="2100" actId="47"/>
        <pc:sldMkLst>
          <pc:docMk/>
          <pc:sldMk cId="3687311780" sldId="278"/>
        </pc:sldMkLst>
      </pc:sldChg>
      <pc:sldChg chg="addSp delSp modSp add del modTransition">
        <pc:chgData name="Maxence Krill" userId="d5e21c2e-dc7f-4b3a-b746-c1b5dc0dcdb9" providerId="ADAL" clId="{B42DFEA0-D277-4AC3-ADC5-35DC40BBEA5C}" dt="2023-12-11T22:31:05.896" v="5097" actId="47"/>
        <pc:sldMkLst>
          <pc:docMk/>
          <pc:sldMk cId="1192954465" sldId="284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92954465" sldId="284"/>
            <ac:spMk id="3" creationId="{30547A16-089C-2AEA-A89D-22A22FB94616}"/>
          </ac:spMkLst>
        </pc:spChg>
        <pc:spChg chg="add mod">
          <ac:chgData name="Maxence Krill" userId="d5e21c2e-dc7f-4b3a-b746-c1b5dc0dcdb9" providerId="ADAL" clId="{B42DFEA0-D277-4AC3-ADC5-35DC40BBEA5C}" dt="2023-12-11T22:15:01.969" v="4778"/>
          <ac:spMkLst>
            <pc:docMk/>
            <pc:sldMk cId="1192954465" sldId="284"/>
            <ac:spMk id="6" creationId="{905349A8-B6E8-0AD7-4949-592CD451BAF2}"/>
          </ac:spMkLst>
        </pc:spChg>
        <pc:spChg chg="add del mod">
          <ac:chgData name="Maxence Krill" userId="d5e21c2e-dc7f-4b3a-b746-c1b5dc0dcdb9" providerId="ADAL" clId="{B42DFEA0-D277-4AC3-ADC5-35DC40BBEA5C}" dt="2023-12-11T22:15:03.334" v="4780"/>
          <ac:spMkLst>
            <pc:docMk/>
            <pc:sldMk cId="1192954465" sldId="284"/>
            <ac:spMk id="8" creationId="{B40DBE2F-DA45-8726-5CAC-06171749AD34}"/>
          </ac:spMkLst>
        </pc:spChg>
      </pc:sldChg>
      <pc:sldChg chg="addSp delSp modSp add del modTransition">
        <pc:chgData name="Maxence Krill" userId="d5e21c2e-dc7f-4b3a-b746-c1b5dc0dcdb9" providerId="ADAL" clId="{B42DFEA0-D277-4AC3-ADC5-35DC40BBEA5C}" dt="2023-12-11T22:26:16.468" v="5076" actId="47"/>
        <pc:sldMkLst>
          <pc:docMk/>
          <pc:sldMk cId="1733097251" sldId="309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733097251" sldId="309"/>
            <ac:spMk id="3" creationId="{618C8082-CF94-536E-97F3-99786941850A}"/>
          </ac:spMkLst>
        </pc:spChg>
        <pc:spChg chg="add mod">
          <ac:chgData name="Maxence Krill" userId="d5e21c2e-dc7f-4b3a-b746-c1b5dc0dcdb9" providerId="ADAL" clId="{B42DFEA0-D277-4AC3-ADC5-35DC40BBEA5C}" dt="2023-12-11T22:15:03.955" v="4781"/>
          <ac:spMkLst>
            <pc:docMk/>
            <pc:sldMk cId="1733097251" sldId="309"/>
            <ac:spMk id="4" creationId="{92F9B2A1-5DFA-AA24-4E4F-D925FC586BD4}"/>
          </ac:spMkLst>
        </pc:spChg>
      </pc:sldChg>
      <pc:sldChg chg="addSp delSp modSp add mod ord setBg addAnim delAnim modAnim">
        <pc:chgData name="Maxence Krill" userId="d5e21c2e-dc7f-4b3a-b746-c1b5dc0dcdb9" providerId="ADAL" clId="{B42DFEA0-D277-4AC3-ADC5-35DC40BBEA5C}" dt="2023-12-11T22:14:43.634" v="4759"/>
        <pc:sldMkLst>
          <pc:docMk/>
          <pc:sldMk cId="1436329212" sldId="310"/>
        </pc:sldMkLst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" creationId="{546A9C04-3168-67F0-0E25-F42E2906B08E}"/>
          </ac:spMkLst>
        </pc:spChg>
        <pc:spChg chg="add del mod replId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" creationId="{69340F66-22F1-28C7-851B-5AE7C430AD66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" creationId="{7E3CC4FA-598C-D0D3-956E-A95C4CB50E05}"/>
          </ac:spMkLst>
        </pc:spChg>
        <pc:spChg chg="add del mod">
          <ac:chgData name="Maxence Krill" userId="d5e21c2e-dc7f-4b3a-b746-c1b5dc0dcdb9" providerId="ADAL" clId="{B42DFEA0-D277-4AC3-ADC5-35DC40BBEA5C}" dt="2023-12-11T20:53:22.918" v="2663"/>
          <ac:spMkLst>
            <pc:docMk/>
            <pc:sldMk cId="1436329212" sldId="310"/>
            <ac:spMk id="4" creationId="{C9B2A6AC-C343-EF07-7BD2-58DF24D609E0}"/>
          </ac:spMkLst>
        </pc:spChg>
        <pc:spChg chg="add del mod">
          <ac:chgData name="Maxence Krill" userId="d5e21c2e-dc7f-4b3a-b746-c1b5dc0dcdb9" providerId="ADAL" clId="{B42DFEA0-D277-4AC3-ADC5-35DC40BBEA5C}" dt="2023-12-11T20:54:20.359" v="2676" actId="478"/>
          <ac:spMkLst>
            <pc:docMk/>
            <pc:sldMk cId="1436329212" sldId="310"/>
            <ac:spMk id="11" creationId="{EED6BDC4-7759-124A-AE95-C7716D50FCA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36329212" sldId="310"/>
            <ac:spMk id="12" creationId="{3CAB18FC-A40B-E0A6-5C59-A625AF1D152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36329212" sldId="310"/>
            <ac:spMk id="13" creationId="{32B57BF6-2798-3FC1-02E7-E1B39F5793D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436329212" sldId="310"/>
            <ac:spMk id="14" creationId="{BF247D7B-C847-4C23-A744-DA709E6570F0}"/>
          </ac:spMkLst>
        </pc:spChg>
        <pc:spChg chg="add mod">
          <ac:chgData name="Maxence Krill" userId="d5e21c2e-dc7f-4b3a-b746-c1b5dc0dcdb9" providerId="ADAL" clId="{B42DFEA0-D277-4AC3-ADC5-35DC40BBEA5C}" dt="2023-12-11T22:14:43.634" v="4759"/>
          <ac:spMkLst>
            <pc:docMk/>
            <pc:sldMk cId="1436329212" sldId="310"/>
            <ac:spMk id="15" creationId="{FE3A4918-041F-8B34-BF2E-C2685FD1DF0E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1" creationId="{DB741D2D-352D-4970-A2D5-0D6513B715B4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2" creationId="{276D0C51-44CF-4421-B0B3-51FE0578ADB5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3" creationId="{BDDA4C4A-65FB-4CF7-A893-978DD6FADFBF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4" creationId="{2D6CE9D5-28BB-4329-B5E2-B06131F27F5B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6" creationId="{8D9F7D40-5D59-4F59-A331-D8F7710AC903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8" creationId="{E2B1BC2F-AEBF-4990-A7F9-197AAF28BC7A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30" creationId="{EAE874D4-54B6-476F-9531-7B9C37AF43D0}"/>
          </ac:spMkLst>
        </pc:spChg>
        <pc:graphicFrameChg chg="add del mod">
          <ac:chgData name="Maxence Krill" userId="d5e21c2e-dc7f-4b3a-b746-c1b5dc0dcdb9" providerId="ADAL" clId="{B42DFEA0-D277-4AC3-ADC5-35DC40BBEA5C}" dt="2023-12-11T20:29:10.884" v="2636"/>
          <ac:graphicFrameMkLst>
            <pc:docMk/>
            <pc:sldMk cId="1436329212" sldId="310"/>
            <ac:graphicFrameMk id="5" creationId="{9CD01712-9C13-C450-722B-C3CEF356F879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1T20:29:23.872" v="2652" actId="478"/>
          <ac:graphicFrameMkLst>
            <pc:docMk/>
            <pc:sldMk cId="1436329212" sldId="310"/>
            <ac:graphicFrameMk id="6" creationId="{582A334B-6F37-DCD9-183F-62EF34D1CCCF}"/>
          </ac:graphicFrameMkLst>
        </pc:graphicFrameChg>
        <pc:graphicFrameChg chg="add del mod replId">
          <ac:chgData name="Maxence Krill" userId="d5e21c2e-dc7f-4b3a-b746-c1b5dc0dcdb9" providerId="ADAL" clId="{B42DFEA0-D277-4AC3-ADC5-35DC40BBEA5C}" dt="2023-12-11T20:53:29.344" v="2671" actId="26606"/>
          <ac:graphicFrameMkLst>
            <pc:docMk/>
            <pc:sldMk cId="1436329212" sldId="310"/>
            <ac:graphicFrameMk id="19" creationId="{049279A6-68DA-FBA3-E4BE-8219103C20A0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53:29.344" v="2671" actId="26606"/>
          <ac:graphicFrameMkLst>
            <pc:docMk/>
            <pc:sldMk cId="1436329212" sldId="310"/>
            <ac:graphicFrameMk id="19" creationId="{A754C7D8-2C9C-480F-139A-65C162655BB1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53:27.689" v="2668" actId="26606"/>
          <ac:graphicFrameMkLst>
            <pc:docMk/>
            <pc:sldMk cId="1436329212" sldId="310"/>
            <ac:graphicFrameMk id="19" creationId="{BCA37841-5A35-298A-7D92-F6477E6F0527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29:06.435" v="2634" actId="478"/>
          <ac:graphicFrameMkLst>
            <pc:docMk/>
            <pc:sldMk cId="1436329212" sldId="310"/>
            <ac:graphicFrameMk id="27" creationId="{96E0B0CE-423B-CF39-D098-8D54E81C4F77}"/>
          </ac:graphicFrameMkLst>
        </pc:graphicFrameChg>
        <pc:picChg chg="add del mod">
          <ac:chgData name="Maxence Krill" userId="d5e21c2e-dc7f-4b3a-b746-c1b5dc0dcdb9" providerId="ADAL" clId="{B42DFEA0-D277-4AC3-ADC5-35DC40BBEA5C}" dt="2023-12-11T20:53:19.834" v="2662"/>
          <ac:picMkLst>
            <pc:docMk/>
            <pc:sldMk cId="1436329212" sldId="310"/>
            <ac:picMk id="8" creationId="{C2EB9D4A-3CC6-4A41-A49D-6165073E1411}"/>
          </ac:picMkLst>
        </pc:picChg>
        <pc:picChg chg="add del mod replId">
          <ac:chgData name="Maxence Krill" userId="d5e21c2e-dc7f-4b3a-b746-c1b5dc0dcdb9" providerId="ADAL" clId="{B42DFEA0-D277-4AC3-ADC5-35DC40BBEA5C}" dt="2023-12-11T20:53:29.344" v="2671" actId="26606"/>
          <ac:picMkLst>
            <pc:docMk/>
            <pc:sldMk cId="1436329212" sldId="310"/>
            <ac:picMk id="10" creationId="{59ED976C-5C29-338E-7F20-FD0ECEA3C96F}"/>
          </ac:picMkLst>
        </pc:picChg>
        <pc:picChg chg="add del">
          <ac:chgData name="Maxence Krill" userId="d5e21c2e-dc7f-4b3a-b746-c1b5dc0dcdb9" providerId="ADAL" clId="{B42DFEA0-D277-4AC3-ADC5-35DC40BBEA5C}" dt="2023-12-11T20:53:29.344" v="2671" actId="26606"/>
          <ac:picMkLst>
            <pc:docMk/>
            <pc:sldMk cId="1436329212" sldId="310"/>
            <ac:picMk id="10" creationId="{6224CA0D-CD35-A084-CD99-B1C44700A464}"/>
          </ac:picMkLst>
        </pc:picChg>
        <pc:picChg chg="add del">
          <ac:chgData name="Maxence Krill" userId="d5e21c2e-dc7f-4b3a-b746-c1b5dc0dcdb9" providerId="ADAL" clId="{B42DFEA0-D277-4AC3-ADC5-35DC40BBEA5C}" dt="2023-12-11T20:53:27.689" v="2668" actId="26606"/>
          <ac:picMkLst>
            <pc:docMk/>
            <pc:sldMk cId="1436329212" sldId="310"/>
            <ac:picMk id="10" creationId="{EA863129-8627-F014-5D5E-C14CDB536590}"/>
          </ac:picMkLst>
        </pc:picChg>
      </pc:sldChg>
      <pc:sldChg chg="addSp delSp modSp new del mod chgLayout">
        <pc:chgData name="Maxence Krill" userId="d5e21c2e-dc7f-4b3a-b746-c1b5dc0dcdb9" providerId="ADAL" clId="{B42DFEA0-D277-4AC3-ADC5-35DC40BBEA5C}" dt="2023-12-11T20:28:42.533" v="2615" actId="47"/>
        <pc:sldMkLst>
          <pc:docMk/>
          <pc:sldMk cId="2816531333" sldId="310"/>
        </pc:sldMkLst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2" creationId="{E2CEA22D-CEDB-6EF3-00DB-6C488803594F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3" creationId="{22ECD6E9-45CF-C9A4-4657-ECA72A45E949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4" creationId="{14A3B642-C16C-30F4-2C74-246CA1090AD0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5" creationId="{F7808E8B-BD09-668C-11A7-AEA432B267DB}"/>
          </ac:spMkLst>
        </pc:spChg>
      </pc:sldChg>
      <pc:sldChg chg="addSp delSp modSp add del mod">
        <pc:chgData name="Maxence Krill" userId="d5e21c2e-dc7f-4b3a-b746-c1b5dc0dcdb9" providerId="ADAL" clId="{B42DFEA0-D277-4AC3-ADC5-35DC40BBEA5C}" dt="2023-12-11T21:18:57.698" v="3267" actId="47"/>
        <pc:sldMkLst>
          <pc:docMk/>
          <pc:sldMk cId="826386120" sldId="311"/>
        </pc:sldMkLst>
        <pc:spChg chg="add del mod">
          <ac:chgData name="Maxence Krill" userId="d5e21c2e-dc7f-4b3a-b746-c1b5dc0dcdb9" providerId="ADAL" clId="{B42DFEA0-D277-4AC3-ADC5-35DC40BBEA5C}" dt="2023-12-11T20:55:20.125" v="2689"/>
          <ac:spMkLst>
            <pc:docMk/>
            <pc:sldMk cId="826386120" sldId="311"/>
            <ac:spMk id="4" creationId="{B9F7E720-3D52-9B6E-A267-C2604BFF73B1}"/>
          </ac:spMkLst>
        </pc:spChg>
        <pc:spChg chg="add del mod">
          <ac:chgData name="Maxence Krill" userId="d5e21c2e-dc7f-4b3a-b746-c1b5dc0dcdb9" providerId="ADAL" clId="{B42DFEA0-D277-4AC3-ADC5-35DC40BBEA5C}" dt="2023-12-11T20:58:58.895" v="2728" actId="22"/>
          <ac:spMkLst>
            <pc:docMk/>
            <pc:sldMk cId="826386120" sldId="311"/>
            <ac:spMk id="7" creationId="{3B1CDD23-7565-DFEB-28DF-A9F615B1C4A3}"/>
          </ac:spMkLst>
        </pc:spChg>
        <pc:spChg chg="add del mod">
          <ac:chgData name="Maxence Krill" userId="d5e21c2e-dc7f-4b3a-b746-c1b5dc0dcdb9" providerId="ADAL" clId="{B42DFEA0-D277-4AC3-ADC5-35DC40BBEA5C}" dt="2023-12-11T21:02:33.560" v="2821" actId="20577"/>
          <ac:spMkLst>
            <pc:docMk/>
            <pc:sldMk cId="826386120" sldId="311"/>
            <ac:spMk id="13" creationId="{47D1C8F0-0A5C-65E2-3275-F4EB2D4FE379}"/>
          </ac:spMkLst>
        </pc:spChg>
        <pc:spChg chg="add mod">
          <ac:chgData name="Maxence Krill" userId="d5e21c2e-dc7f-4b3a-b746-c1b5dc0dcdb9" providerId="ADAL" clId="{B42DFEA0-D277-4AC3-ADC5-35DC40BBEA5C}" dt="2023-12-11T21:01:59.507" v="2805" actId="114"/>
          <ac:spMkLst>
            <pc:docMk/>
            <pc:sldMk cId="826386120" sldId="311"/>
            <ac:spMk id="16" creationId="{C58A0394-0BFE-135A-15F9-5E518CF446E6}"/>
          </ac:spMkLst>
        </pc:spChg>
        <pc:picChg chg="add del mod">
          <ac:chgData name="Maxence Krill" userId="d5e21c2e-dc7f-4b3a-b746-c1b5dc0dcdb9" providerId="ADAL" clId="{B42DFEA0-D277-4AC3-ADC5-35DC40BBEA5C}" dt="2023-12-11T20:57:05.958" v="2727" actId="478"/>
          <ac:picMkLst>
            <pc:docMk/>
            <pc:sldMk cId="826386120" sldId="311"/>
            <ac:picMk id="5" creationId="{F4B6D629-FAB7-3DFB-AC57-ADD255578875}"/>
          </ac:picMkLst>
        </pc:picChg>
        <pc:picChg chg="add del mod ord">
          <ac:chgData name="Maxence Krill" userId="d5e21c2e-dc7f-4b3a-b746-c1b5dc0dcdb9" providerId="ADAL" clId="{B42DFEA0-D277-4AC3-ADC5-35DC40BBEA5C}" dt="2023-12-11T20:59:39.212" v="2739" actId="478"/>
          <ac:picMkLst>
            <pc:docMk/>
            <pc:sldMk cId="826386120" sldId="311"/>
            <ac:picMk id="9" creationId="{9C869E90-D372-5FAF-566A-49ADB8939B54}"/>
          </ac:picMkLst>
        </pc:picChg>
        <pc:picChg chg="del mod modCrop">
          <ac:chgData name="Maxence Krill" userId="d5e21c2e-dc7f-4b3a-b746-c1b5dc0dcdb9" providerId="ADAL" clId="{B42DFEA0-D277-4AC3-ADC5-35DC40BBEA5C}" dt="2023-12-11T20:55:19.416" v="2688" actId="478"/>
          <ac:picMkLst>
            <pc:docMk/>
            <pc:sldMk cId="826386120" sldId="311"/>
            <ac:picMk id="10" creationId="{59ED976C-5C29-338E-7F20-FD0ECEA3C96F}"/>
          </ac:picMkLst>
        </pc:picChg>
        <pc:picChg chg="add del mod ord">
          <ac:chgData name="Maxence Krill" userId="d5e21c2e-dc7f-4b3a-b746-c1b5dc0dcdb9" providerId="ADAL" clId="{B42DFEA0-D277-4AC3-ADC5-35DC40BBEA5C}" dt="2023-12-11T20:59:26.530" v="2736" actId="478"/>
          <ac:picMkLst>
            <pc:docMk/>
            <pc:sldMk cId="826386120" sldId="311"/>
            <ac:picMk id="11" creationId="{7806826F-C653-85C4-835B-8BCBDBF4DBFD}"/>
          </ac:picMkLst>
        </pc:picChg>
        <pc:picChg chg="add mod">
          <ac:chgData name="Maxence Krill" userId="d5e21c2e-dc7f-4b3a-b746-c1b5dc0dcdb9" providerId="ADAL" clId="{B42DFEA0-D277-4AC3-ADC5-35DC40BBEA5C}" dt="2023-12-11T21:00:18.199" v="2774" actId="1076"/>
          <ac:picMkLst>
            <pc:docMk/>
            <pc:sldMk cId="826386120" sldId="311"/>
            <ac:picMk id="14" creationId="{474BB8B9-29FE-C935-16B9-26664E60E34C}"/>
          </ac:picMkLst>
        </pc:picChg>
        <pc:picChg chg="add del mod">
          <ac:chgData name="Maxence Krill" userId="d5e21c2e-dc7f-4b3a-b746-c1b5dc0dcdb9" providerId="ADAL" clId="{B42DFEA0-D277-4AC3-ADC5-35DC40BBEA5C}" dt="2023-12-11T21:00:13.011" v="2773" actId="478"/>
          <ac:picMkLst>
            <pc:docMk/>
            <pc:sldMk cId="826386120" sldId="311"/>
            <ac:picMk id="15" creationId="{DE59F4B3-DC81-EED0-66CA-5AB1F9E66BB6}"/>
          </ac:picMkLst>
        </pc:picChg>
      </pc:sldChg>
      <pc:sldChg chg="add del">
        <pc:chgData name="Maxence Krill" userId="d5e21c2e-dc7f-4b3a-b746-c1b5dc0dcdb9" providerId="ADAL" clId="{B42DFEA0-D277-4AC3-ADC5-35DC40BBEA5C}" dt="2023-12-11T20:55:15.082" v="2686"/>
        <pc:sldMkLst>
          <pc:docMk/>
          <pc:sldMk cId="981445980" sldId="312"/>
        </pc:sldMkLst>
      </pc:sldChg>
      <pc:sldChg chg="addSp delSp modSp add mod">
        <pc:chgData name="Maxence Krill" userId="d5e21c2e-dc7f-4b3a-b746-c1b5dc0dcdb9" providerId="ADAL" clId="{B42DFEA0-D277-4AC3-ADC5-35DC40BBEA5C}" dt="2023-12-11T22:14:45.337" v="4760"/>
        <pc:sldMkLst>
          <pc:docMk/>
          <pc:sldMk cId="3974000327" sldId="312"/>
        </pc:sldMkLst>
        <pc:spChg chg="add del mod">
          <ac:chgData name="Maxence Krill" userId="d5e21c2e-dc7f-4b3a-b746-c1b5dc0dcdb9" providerId="ADAL" clId="{B42DFEA0-D277-4AC3-ADC5-35DC40BBEA5C}" dt="2023-12-11T20:56:23.569" v="2711"/>
          <ac:spMkLst>
            <pc:docMk/>
            <pc:sldMk cId="3974000327" sldId="312"/>
            <ac:spMk id="5" creationId="{8DEC9CEE-671F-D207-CB1E-A89DA77C0275}"/>
          </ac:spMkLst>
        </pc:spChg>
        <pc:spChg chg="add del mod">
          <ac:chgData name="Maxence Krill" userId="d5e21c2e-dc7f-4b3a-b746-c1b5dc0dcdb9" providerId="ADAL" clId="{B42DFEA0-D277-4AC3-ADC5-35DC40BBEA5C}" dt="2023-12-11T20:56:36.231" v="2716" actId="478"/>
          <ac:spMkLst>
            <pc:docMk/>
            <pc:sldMk cId="3974000327" sldId="312"/>
            <ac:spMk id="9" creationId="{D20FDF0B-0E22-9ED4-35DE-9EDEB5689A83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974000327" sldId="312"/>
            <ac:spMk id="11" creationId="{B8E53896-EC9B-9270-C849-C776BE8AC39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974000327" sldId="312"/>
            <ac:spMk id="12" creationId="{DF1AF61C-AC1B-76F7-00AF-F552AD6033C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974000327" sldId="312"/>
            <ac:spMk id="13" creationId="{6A51D532-300D-6A01-2C86-9FC6246ED498}"/>
          </ac:spMkLst>
        </pc:spChg>
        <pc:spChg chg="add mod">
          <ac:chgData name="Maxence Krill" userId="d5e21c2e-dc7f-4b3a-b746-c1b5dc0dcdb9" providerId="ADAL" clId="{B42DFEA0-D277-4AC3-ADC5-35DC40BBEA5C}" dt="2023-12-11T22:14:45.337" v="4760"/>
          <ac:spMkLst>
            <pc:docMk/>
            <pc:sldMk cId="3974000327" sldId="312"/>
            <ac:spMk id="14" creationId="{E461A611-19B4-C3B2-B90B-5CA5B578EF28}"/>
          </ac:spMkLst>
        </pc:spChg>
        <pc:picChg chg="add del mod modCrop">
          <ac:chgData name="Maxence Krill" userId="d5e21c2e-dc7f-4b3a-b746-c1b5dc0dcdb9" providerId="ADAL" clId="{B42DFEA0-D277-4AC3-ADC5-35DC40BBEA5C}" dt="2023-12-11T20:56:39.685" v="2721" actId="478"/>
          <ac:picMkLst>
            <pc:docMk/>
            <pc:sldMk cId="3974000327" sldId="312"/>
            <ac:picMk id="3" creationId="{D800D71F-A837-534B-00F5-D80622CA4FAB}"/>
          </ac:picMkLst>
        </pc:picChg>
        <pc:picChg chg="add del mod">
          <ac:chgData name="Maxence Krill" userId="d5e21c2e-dc7f-4b3a-b746-c1b5dc0dcdb9" providerId="ADAL" clId="{B42DFEA0-D277-4AC3-ADC5-35DC40BBEA5C}" dt="2023-12-11T20:56:20.871" v="2709"/>
          <ac:picMkLst>
            <pc:docMk/>
            <pc:sldMk cId="3974000327" sldId="312"/>
            <ac:picMk id="6" creationId="{AC54FE72-63A1-491E-7370-84489BE6F0B5}"/>
          </ac:picMkLst>
        </pc:picChg>
        <pc:picChg chg="add del mod">
          <ac:chgData name="Maxence Krill" userId="d5e21c2e-dc7f-4b3a-b746-c1b5dc0dcdb9" providerId="ADAL" clId="{B42DFEA0-D277-4AC3-ADC5-35DC40BBEA5C}" dt="2023-12-11T20:56:41.812" v="2726" actId="1035"/>
          <ac:picMkLst>
            <pc:docMk/>
            <pc:sldMk cId="3974000327" sldId="312"/>
            <ac:picMk id="7" creationId="{A85A68AA-6A37-D601-C519-57921A7237DE}"/>
          </ac:picMkLst>
        </pc:picChg>
        <pc:picChg chg="del">
          <ac:chgData name="Maxence Krill" userId="d5e21c2e-dc7f-4b3a-b746-c1b5dc0dcdb9" providerId="ADAL" clId="{B42DFEA0-D277-4AC3-ADC5-35DC40BBEA5C}" dt="2023-12-11T20:56:14.854" v="2706" actId="478"/>
          <ac:picMkLst>
            <pc:docMk/>
            <pc:sldMk cId="3974000327" sldId="312"/>
            <ac:picMk id="10" creationId="{59ED976C-5C29-338E-7F20-FD0ECEA3C96F}"/>
          </ac:picMkLst>
        </pc:picChg>
      </pc:sldChg>
      <pc:sldChg chg="new del">
        <pc:chgData name="Maxence Krill" userId="d5e21c2e-dc7f-4b3a-b746-c1b5dc0dcdb9" providerId="ADAL" clId="{B42DFEA0-D277-4AC3-ADC5-35DC40BBEA5C}" dt="2023-12-11T21:02:49.501" v="2823" actId="680"/>
        <pc:sldMkLst>
          <pc:docMk/>
          <pc:sldMk cId="1902052997" sldId="313"/>
        </pc:sldMkLst>
      </pc:sldChg>
      <pc:sldChg chg="addSp delSp modSp add mod ord delAnim modAnim">
        <pc:chgData name="Maxence Krill" userId="d5e21c2e-dc7f-4b3a-b746-c1b5dc0dcdb9" providerId="ADAL" clId="{B42DFEA0-D277-4AC3-ADC5-35DC40BBEA5C}" dt="2023-12-11T22:26:57.204" v="5087" actId="20577"/>
        <pc:sldMkLst>
          <pc:docMk/>
          <pc:sldMk cId="2577949697" sldId="313"/>
        </pc:sldMkLst>
        <pc:spChg chg="mod">
          <ac:chgData name="Maxence Krill" userId="d5e21c2e-dc7f-4b3a-b746-c1b5dc0dcdb9" providerId="ADAL" clId="{B42DFEA0-D277-4AC3-ADC5-35DC40BBEA5C}" dt="2023-12-11T22:26:57.204" v="5087" actId="20577"/>
          <ac:spMkLst>
            <pc:docMk/>
            <pc:sldMk cId="2577949697" sldId="313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77949697" sldId="313"/>
            <ac:spMk id="8" creationId="{F5038B6B-E382-8FD8-E578-4E4789C2138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77949697" sldId="313"/>
            <ac:spMk id="9" creationId="{B1E2AF46-9450-B02E-80B9-ED6828B56767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577949697" sldId="313"/>
            <ac:spMk id="10" creationId="{420C3354-05A3-A596-7948-CF2E5FCCE908}"/>
          </ac:spMkLst>
        </pc:spChg>
        <pc:spChg chg="add mod">
          <ac:chgData name="Maxence Krill" userId="d5e21c2e-dc7f-4b3a-b746-c1b5dc0dcdb9" providerId="ADAL" clId="{B42DFEA0-D277-4AC3-ADC5-35DC40BBEA5C}" dt="2023-12-11T22:14:47.274" v="4762"/>
          <ac:spMkLst>
            <pc:docMk/>
            <pc:sldMk cId="2577949697" sldId="313"/>
            <ac:spMk id="11" creationId="{091A749D-3D70-0330-4209-0B970CCE0DDD}"/>
          </ac:spMkLst>
        </pc:spChg>
        <pc:spChg chg="mod">
          <ac:chgData name="Maxence Krill" userId="d5e21c2e-dc7f-4b3a-b746-c1b5dc0dcdb9" providerId="ADAL" clId="{B42DFEA0-D277-4AC3-ADC5-35DC40BBEA5C}" dt="2023-12-11T21:06:09.475" v="2874" actId="1035"/>
          <ac:spMkLst>
            <pc:docMk/>
            <pc:sldMk cId="2577949697" sldId="313"/>
            <ac:spMk id="16" creationId="{C58A0394-0BFE-135A-15F9-5E518CF446E6}"/>
          </ac:spMkLst>
        </pc:spChg>
        <pc:picChg chg="add del mod">
          <ac:chgData name="Maxence Krill" userId="d5e21c2e-dc7f-4b3a-b746-c1b5dc0dcdb9" providerId="ADAL" clId="{B42DFEA0-D277-4AC3-ADC5-35DC40BBEA5C}" dt="2023-12-11T21:03:08.538" v="2829" actId="931"/>
          <ac:picMkLst>
            <pc:docMk/>
            <pc:sldMk cId="2577949697" sldId="313"/>
            <ac:picMk id="4" creationId="{5843B0A8-1A18-7DC8-96C5-87F620081B23}"/>
          </ac:picMkLst>
        </pc:picChg>
        <pc:picChg chg="add del mod">
          <ac:chgData name="Maxence Krill" userId="d5e21c2e-dc7f-4b3a-b746-c1b5dc0dcdb9" providerId="ADAL" clId="{B42DFEA0-D277-4AC3-ADC5-35DC40BBEA5C}" dt="2023-12-11T21:04:23.517" v="2831" actId="478"/>
          <ac:picMkLst>
            <pc:docMk/>
            <pc:sldMk cId="2577949697" sldId="313"/>
            <ac:picMk id="5" creationId="{1254F771-2604-221C-55A4-F31C5E5AB4A2}"/>
          </ac:picMkLst>
        </pc:picChg>
        <pc:picChg chg="add mod">
          <ac:chgData name="Maxence Krill" userId="d5e21c2e-dc7f-4b3a-b746-c1b5dc0dcdb9" providerId="ADAL" clId="{B42DFEA0-D277-4AC3-ADC5-35DC40BBEA5C}" dt="2023-12-11T21:06:07.410" v="2870" actId="1076"/>
          <ac:picMkLst>
            <pc:docMk/>
            <pc:sldMk cId="2577949697" sldId="313"/>
            <ac:picMk id="6" creationId="{D2C1DD3F-287E-2686-73E7-EB29970163C7}"/>
          </ac:picMkLst>
        </pc:picChg>
        <pc:picChg chg="add del mod">
          <ac:chgData name="Maxence Krill" userId="d5e21c2e-dc7f-4b3a-b746-c1b5dc0dcdb9" providerId="ADAL" clId="{B42DFEA0-D277-4AC3-ADC5-35DC40BBEA5C}" dt="2023-12-11T21:07:29.869" v="2882"/>
          <ac:picMkLst>
            <pc:docMk/>
            <pc:sldMk cId="2577949697" sldId="313"/>
            <ac:picMk id="7" creationId="{14F557E3-702D-3242-4C96-AFFD957280E7}"/>
          </ac:picMkLst>
        </pc:picChg>
        <pc:picChg chg="add del mod">
          <ac:chgData name="Maxence Krill" userId="d5e21c2e-dc7f-4b3a-b746-c1b5dc0dcdb9" providerId="ADAL" clId="{B42DFEA0-D277-4AC3-ADC5-35DC40BBEA5C}" dt="2023-12-11T21:05:50.502" v="2863" actId="478"/>
          <ac:picMkLst>
            <pc:docMk/>
            <pc:sldMk cId="2577949697" sldId="313"/>
            <ac:picMk id="14" creationId="{474BB8B9-29FE-C935-16B9-26664E60E34C}"/>
          </ac:picMkLst>
        </pc:picChg>
      </pc:sldChg>
      <pc:sldChg chg="add del">
        <pc:chgData name="Maxence Krill" userId="d5e21c2e-dc7f-4b3a-b746-c1b5dc0dcdb9" providerId="ADAL" clId="{B42DFEA0-D277-4AC3-ADC5-35DC40BBEA5C}" dt="2023-12-11T21:00:05.958" v="2770"/>
        <pc:sldMkLst>
          <pc:docMk/>
          <pc:sldMk cId="2647999897" sldId="313"/>
        </pc:sldMkLst>
      </pc:sldChg>
      <pc:sldChg chg="add del">
        <pc:chgData name="Maxence Krill" userId="d5e21c2e-dc7f-4b3a-b746-c1b5dc0dcdb9" providerId="ADAL" clId="{B42DFEA0-D277-4AC3-ADC5-35DC40BBEA5C}" dt="2023-12-11T20:59:07.489" v="2730" actId="47"/>
        <pc:sldMkLst>
          <pc:docMk/>
          <pc:sldMk cId="4251702352" sldId="313"/>
        </pc:sldMkLst>
      </pc:sldChg>
      <pc:sldChg chg="addSp delSp modSp add mod ord delAnim modAnim">
        <pc:chgData name="Maxence Krill" userId="d5e21c2e-dc7f-4b3a-b746-c1b5dc0dcdb9" providerId="ADAL" clId="{B42DFEA0-D277-4AC3-ADC5-35DC40BBEA5C}" dt="2023-12-11T22:27:03.795" v="5088"/>
        <pc:sldMkLst>
          <pc:docMk/>
          <pc:sldMk cId="1988908151" sldId="314"/>
        </pc:sldMkLst>
        <pc:spChg chg="mod">
          <ac:chgData name="Maxence Krill" userId="d5e21c2e-dc7f-4b3a-b746-c1b5dc0dcdb9" providerId="ADAL" clId="{B42DFEA0-D277-4AC3-ADC5-35DC40BBEA5C}" dt="2023-12-11T22:27:03.795" v="5088"/>
          <ac:spMkLst>
            <pc:docMk/>
            <pc:sldMk cId="1988908151" sldId="314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88908151" sldId="314"/>
            <ac:spMk id="8" creationId="{D8EF95EA-68C7-1CFF-9BBD-6FC52BC7AC0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88908151" sldId="314"/>
            <ac:spMk id="9" creationId="{00EF8439-8A43-88A6-2562-A62F3FB105A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988908151" sldId="314"/>
            <ac:spMk id="10" creationId="{D2B0E10B-BB7C-CE38-D5DF-D5D9184FE020}"/>
          </ac:spMkLst>
        </pc:spChg>
        <pc:spChg chg="add mod">
          <ac:chgData name="Maxence Krill" userId="d5e21c2e-dc7f-4b3a-b746-c1b5dc0dcdb9" providerId="ADAL" clId="{B42DFEA0-D277-4AC3-ADC5-35DC40BBEA5C}" dt="2023-12-11T22:14:47.817" v="4763"/>
          <ac:spMkLst>
            <pc:docMk/>
            <pc:sldMk cId="1988908151" sldId="314"/>
            <ac:spMk id="11" creationId="{1CD74730-1F09-B912-2491-635B17089781}"/>
          </ac:spMkLst>
        </pc:spChg>
        <pc:spChg chg="mod">
          <ac:chgData name="Maxence Krill" userId="d5e21c2e-dc7f-4b3a-b746-c1b5dc0dcdb9" providerId="ADAL" clId="{B42DFEA0-D277-4AC3-ADC5-35DC40BBEA5C}" dt="2023-12-11T21:14:02.313" v="2955" actId="20577"/>
          <ac:spMkLst>
            <pc:docMk/>
            <pc:sldMk cId="1988908151" sldId="314"/>
            <ac:spMk id="13" creationId="{47D1C8F0-0A5C-65E2-3275-F4EB2D4FE379}"/>
          </ac:spMkLst>
        </pc:spChg>
        <pc:spChg chg="del">
          <ac:chgData name="Maxence Krill" userId="d5e21c2e-dc7f-4b3a-b746-c1b5dc0dcdb9" providerId="ADAL" clId="{B42DFEA0-D277-4AC3-ADC5-35DC40BBEA5C}" dt="2023-12-11T21:13:47.920" v="2900" actId="478"/>
          <ac:spMkLst>
            <pc:docMk/>
            <pc:sldMk cId="1988908151" sldId="314"/>
            <ac:spMk id="16" creationId="{C58A0394-0BFE-135A-15F9-5E518CF446E6}"/>
          </ac:spMkLst>
        </pc:spChg>
        <pc:picChg chg="add mod">
          <ac:chgData name="Maxence Krill" userId="d5e21c2e-dc7f-4b3a-b746-c1b5dc0dcdb9" providerId="ADAL" clId="{B42DFEA0-D277-4AC3-ADC5-35DC40BBEA5C}" dt="2023-12-11T21:09:42.275" v="2886"/>
          <ac:picMkLst>
            <pc:docMk/>
            <pc:sldMk cId="1988908151" sldId="314"/>
            <ac:picMk id="3" creationId="{C256F958-03A8-DC20-A330-7B292208FEF5}"/>
          </ac:picMkLst>
        </pc:picChg>
        <pc:picChg chg="add mod">
          <ac:chgData name="Maxence Krill" userId="d5e21c2e-dc7f-4b3a-b746-c1b5dc0dcdb9" providerId="ADAL" clId="{B42DFEA0-D277-4AC3-ADC5-35DC40BBEA5C}" dt="2023-12-11T21:11:45.748" v="2888"/>
          <ac:picMkLst>
            <pc:docMk/>
            <pc:sldMk cId="1988908151" sldId="314"/>
            <ac:picMk id="4" creationId="{8E2A2DC7-7F4B-7154-F293-00F6CEB72C3D}"/>
          </ac:picMkLst>
        </pc:picChg>
        <pc:picChg chg="add mod">
          <ac:chgData name="Maxence Krill" userId="d5e21c2e-dc7f-4b3a-b746-c1b5dc0dcdb9" providerId="ADAL" clId="{B42DFEA0-D277-4AC3-ADC5-35DC40BBEA5C}" dt="2023-12-11T21:12:11.667" v="2890"/>
          <ac:picMkLst>
            <pc:docMk/>
            <pc:sldMk cId="1988908151" sldId="314"/>
            <ac:picMk id="5" creationId="{10096C1C-171E-AD4A-9CE7-939D50465863}"/>
          </ac:picMkLst>
        </pc:picChg>
        <pc:picChg chg="del">
          <ac:chgData name="Maxence Krill" userId="d5e21c2e-dc7f-4b3a-b746-c1b5dc0dcdb9" providerId="ADAL" clId="{B42DFEA0-D277-4AC3-ADC5-35DC40BBEA5C}" dt="2023-12-11T21:09:10.495" v="2884" actId="478"/>
          <ac:picMkLst>
            <pc:docMk/>
            <pc:sldMk cId="1988908151" sldId="314"/>
            <ac:picMk id="6" creationId="{D2C1DD3F-287E-2686-73E7-EB29970163C7}"/>
          </ac:picMkLst>
        </pc:picChg>
        <pc:picChg chg="add mod">
          <ac:chgData name="Maxence Krill" userId="d5e21c2e-dc7f-4b3a-b746-c1b5dc0dcdb9" providerId="ADAL" clId="{B42DFEA0-D277-4AC3-ADC5-35DC40BBEA5C}" dt="2023-12-11T21:13:53.190" v="2903" actId="1076"/>
          <ac:picMkLst>
            <pc:docMk/>
            <pc:sldMk cId="1988908151" sldId="314"/>
            <ac:picMk id="7" creationId="{EBD1089A-D2B5-1D3F-F254-80963810BD46}"/>
          </ac:picMkLst>
        </pc:picChg>
      </pc:sldChg>
      <pc:sldChg chg="addSp delSp modSp add mod modAnim">
        <pc:chgData name="Maxence Krill" userId="d5e21c2e-dc7f-4b3a-b746-c1b5dc0dcdb9" providerId="ADAL" clId="{B42DFEA0-D277-4AC3-ADC5-35DC40BBEA5C}" dt="2023-12-11T22:14:45.976" v="4761"/>
        <pc:sldMkLst>
          <pc:docMk/>
          <pc:sldMk cId="2988082809" sldId="315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88082809" sldId="315"/>
            <ac:spMk id="6" creationId="{B47DB727-72D5-1619-3744-C1329A7B3B8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88082809" sldId="315"/>
            <ac:spMk id="8" creationId="{B54B59B8-73D6-FE5B-2958-D416A7DD06D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88082809" sldId="315"/>
            <ac:spMk id="9" creationId="{B0F1E190-FB47-DF67-6E19-5855427E18EF}"/>
          </ac:spMkLst>
        </pc:spChg>
        <pc:spChg chg="add mod">
          <ac:chgData name="Maxence Krill" userId="d5e21c2e-dc7f-4b3a-b746-c1b5dc0dcdb9" providerId="ADAL" clId="{B42DFEA0-D277-4AC3-ADC5-35DC40BBEA5C}" dt="2023-12-11T22:14:45.976" v="4761"/>
          <ac:spMkLst>
            <pc:docMk/>
            <pc:sldMk cId="2988082809" sldId="315"/>
            <ac:spMk id="10" creationId="{A51853F4-99F4-089A-C46F-825F9634D8BB}"/>
          </ac:spMkLst>
        </pc:spChg>
        <pc:graphicFrameChg chg="add del mod">
          <ac:chgData name="Maxence Krill" userId="d5e21c2e-dc7f-4b3a-b746-c1b5dc0dcdb9" providerId="ADAL" clId="{B42DFEA0-D277-4AC3-ADC5-35DC40BBEA5C}" dt="2023-12-11T21:18:18.600" v="3265" actId="20577"/>
          <ac:graphicFrameMkLst>
            <pc:docMk/>
            <pc:sldMk cId="2988082809" sldId="315"/>
            <ac:graphicFrameMk id="3" creationId="{F3C663DC-BA88-E726-0665-F07A3F5602A5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1T21:16:36.283" v="3174"/>
          <ac:graphicFrameMkLst>
            <pc:docMk/>
            <pc:sldMk cId="2988082809" sldId="315"/>
            <ac:graphicFrameMk id="5" creationId="{F0391335-02AD-6311-29F0-0FA8273530C0}"/>
          </ac:graphicFrameMkLst>
        </pc:graphicFrameChg>
        <pc:picChg chg="add del mod">
          <ac:chgData name="Maxence Krill" userId="d5e21c2e-dc7f-4b3a-b746-c1b5dc0dcdb9" providerId="ADAL" clId="{B42DFEA0-D277-4AC3-ADC5-35DC40BBEA5C}" dt="2023-12-11T21:16:27.592" v="3172"/>
          <ac:picMkLst>
            <pc:docMk/>
            <pc:sldMk cId="2988082809" sldId="315"/>
            <ac:picMk id="4" creationId="{3AF79F89-FD32-5007-18F1-906929C2FCB7}"/>
          </ac:picMkLst>
        </pc:picChg>
        <pc:picChg chg="mod">
          <ac:chgData name="Maxence Krill" userId="d5e21c2e-dc7f-4b3a-b746-c1b5dc0dcdb9" providerId="ADAL" clId="{B42DFEA0-D277-4AC3-ADC5-35DC40BBEA5C}" dt="2023-12-11T21:17:20.930" v="3190" actId="1076"/>
          <ac:picMkLst>
            <pc:docMk/>
            <pc:sldMk cId="2988082809" sldId="315"/>
            <ac:picMk id="7" creationId="{A85A68AA-6A37-D601-C519-57921A7237DE}"/>
          </ac:picMkLst>
        </pc:picChg>
      </pc:sldChg>
      <pc:sldChg chg="addSp delSp modSp add mod delAnim">
        <pc:chgData name="Maxence Krill" userId="d5e21c2e-dc7f-4b3a-b746-c1b5dc0dcdb9" providerId="ADAL" clId="{B42DFEA0-D277-4AC3-ADC5-35DC40BBEA5C}" dt="2023-12-11T22:14:48.914" v="4764"/>
        <pc:sldMkLst>
          <pc:docMk/>
          <pc:sldMk cId="324082246" sldId="316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24082246" sldId="316"/>
            <ac:spMk id="5" creationId="{6BF6F087-F8FF-3070-E05E-47CDF9BA52E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24082246" sldId="316"/>
            <ac:spMk id="6" creationId="{A380F074-6D57-2C23-9E10-BFE5E4980F6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24082246" sldId="316"/>
            <ac:spMk id="8" creationId="{02C6DDC4-0259-C0D5-C1DE-AB7B091375FF}"/>
          </ac:spMkLst>
        </pc:spChg>
        <pc:spChg chg="add mod">
          <ac:chgData name="Maxence Krill" userId="d5e21c2e-dc7f-4b3a-b746-c1b5dc0dcdb9" providerId="ADAL" clId="{B42DFEA0-D277-4AC3-ADC5-35DC40BBEA5C}" dt="2023-12-11T22:14:48.914" v="4764"/>
          <ac:spMkLst>
            <pc:docMk/>
            <pc:sldMk cId="324082246" sldId="316"/>
            <ac:spMk id="9" creationId="{B895D931-FD57-C94D-2849-8F02D4B93544}"/>
          </ac:spMkLst>
        </pc:spChg>
        <pc:spChg chg="mod">
          <ac:chgData name="Maxence Krill" userId="d5e21c2e-dc7f-4b3a-b746-c1b5dc0dcdb9" providerId="ADAL" clId="{B42DFEA0-D277-4AC3-ADC5-35DC40BBEA5C}" dt="2023-12-11T21:27:31.545" v="3303" actId="20577"/>
          <ac:spMkLst>
            <pc:docMk/>
            <pc:sldMk cId="324082246" sldId="316"/>
            <ac:spMk id="13" creationId="{47D1C8F0-0A5C-65E2-3275-F4EB2D4FE379}"/>
          </ac:spMkLst>
        </pc:spChg>
        <pc:picChg chg="add mod">
          <ac:chgData name="Maxence Krill" userId="d5e21c2e-dc7f-4b3a-b746-c1b5dc0dcdb9" providerId="ADAL" clId="{B42DFEA0-D277-4AC3-ADC5-35DC40BBEA5C}" dt="2023-12-11T21:27:50.970" v="3309" actId="1076"/>
          <ac:picMkLst>
            <pc:docMk/>
            <pc:sldMk cId="324082246" sldId="316"/>
            <ac:picMk id="4" creationId="{C8130628-E53C-5BEA-C7D3-5D14D9CB6856}"/>
          </ac:picMkLst>
        </pc:picChg>
        <pc:picChg chg="del">
          <ac:chgData name="Maxence Krill" userId="d5e21c2e-dc7f-4b3a-b746-c1b5dc0dcdb9" providerId="ADAL" clId="{B42DFEA0-D277-4AC3-ADC5-35DC40BBEA5C}" dt="2023-12-11T21:27:18.435" v="3269" actId="478"/>
          <ac:picMkLst>
            <pc:docMk/>
            <pc:sldMk cId="324082246" sldId="316"/>
            <ac:picMk id="7" creationId="{EBD1089A-D2B5-1D3F-F254-80963810BD46}"/>
          </ac:picMkLst>
        </pc:picChg>
      </pc:sldChg>
      <pc:sldChg chg="addSp delSp modSp add del mod">
        <pc:chgData name="Maxence Krill" userId="d5e21c2e-dc7f-4b3a-b746-c1b5dc0dcdb9" providerId="ADAL" clId="{B42DFEA0-D277-4AC3-ADC5-35DC40BBEA5C}" dt="2023-12-11T21:45:06.436" v="4098" actId="47"/>
        <pc:sldMkLst>
          <pc:docMk/>
          <pc:sldMk cId="1178385655" sldId="317"/>
        </pc:sldMkLst>
        <pc:spChg chg="add mod">
          <ac:chgData name="Maxence Krill" userId="d5e21c2e-dc7f-4b3a-b746-c1b5dc0dcdb9" providerId="ADAL" clId="{B42DFEA0-D277-4AC3-ADC5-35DC40BBEA5C}" dt="2023-12-11T21:32:20.828" v="3560" actId="20577"/>
          <ac:spMkLst>
            <pc:docMk/>
            <pc:sldMk cId="1178385655" sldId="317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32:25.563" v="3561" actId="478"/>
          <ac:spMkLst>
            <pc:docMk/>
            <pc:sldMk cId="1178385655" sldId="317"/>
            <ac:spMk id="6" creationId="{343B4CF0-C165-2F8F-EA7A-4D270D9D39CA}"/>
          </ac:spMkLst>
        </pc:spChg>
        <pc:spChg chg="add mod">
          <ac:chgData name="Maxence Krill" userId="d5e21c2e-dc7f-4b3a-b746-c1b5dc0dcdb9" providerId="ADAL" clId="{B42DFEA0-D277-4AC3-ADC5-35DC40BBEA5C}" dt="2023-12-11T21:32:37.258" v="3596" actId="20577"/>
          <ac:spMkLst>
            <pc:docMk/>
            <pc:sldMk cId="1178385655" sldId="317"/>
            <ac:spMk id="7" creationId="{9593C553-FA9A-674A-19F9-7743FBD744A9}"/>
          </ac:spMkLst>
        </pc:spChg>
        <pc:spChg chg="add del mod">
          <ac:chgData name="Maxence Krill" userId="d5e21c2e-dc7f-4b3a-b746-c1b5dc0dcdb9" providerId="ADAL" clId="{B42DFEA0-D277-4AC3-ADC5-35DC40BBEA5C}" dt="2023-12-11T21:33:10.082" v="3604" actId="478"/>
          <ac:spMkLst>
            <pc:docMk/>
            <pc:sldMk cId="1178385655" sldId="317"/>
            <ac:spMk id="8" creationId="{8BB66FAB-5DB0-ECBF-1118-A6BA6EBA9BB3}"/>
          </ac:spMkLst>
        </pc:spChg>
        <pc:spChg chg="del">
          <ac:chgData name="Maxence Krill" userId="d5e21c2e-dc7f-4b3a-b746-c1b5dc0dcdb9" providerId="ADAL" clId="{B42DFEA0-D277-4AC3-ADC5-35DC40BBEA5C}" dt="2023-12-11T21:28:47.447" v="3312" actId="478"/>
          <ac:spMkLst>
            <pc:docMk/>
            <pc:sldMk cId="1178385655" sldId="317"/>
            <ac:spMk id="13" creationId="{47D1C8F0-0A5C-65E2-3275-F4EB2D4FE379}"/>
          </ac:spMkLst>
        </pc:spChg>
        <pc:picChg chg="del">
          <ac:chgData name="Maxence Krill" userId="d5e21c2e-dc7f-4b3a-b746-c1b5dc0dcdb9" providerId="ADAL" clId="{B42DFEA0-D277-4AC3-ADC5-35DC40BBEA5C}" dt="2023-12-11T21:28:45.085" v="3311" actId="478"/>
          <ac:picMkLst>
            <pc:docMk/>
            <pc:sldMk cId="1178385655" sldId="317"/>
            <ac:picMk id="4" creationId="{C8130628-E53C-5BEA-C7D3-5D14D9CB6856}"/>
          </ac:picMkLst>
        </pc:picChg>
      </pc:sldChg>
      <pc:sldChg chg="addSp modSp add del mod">
        <pc:chgData name="Maxence Krill" userId="d5e21c2e-dc7f-4b3a-b746-c1b5dc0dcdb9" providerId="ADAL" clId="{B42DFEA0-D277-4AC3-ADC5-35DC40BBEA5C}" dt="2023-12-11T21:44:56.127" v="4090" actId="47"/>
        <pc:sldMkLst>
          <pc:docMk/>
          <pc:sldMk cId="4068868205" sldId="318"/>
        </pc:sldMkLst>
        <pc:spChg chg="add mod">
          <ac:chgData name="Maxence Krill" userId="d5e21c2e-dc7f-4b3a-b746-c1b5dc0dcdb9" providerId="ADAL" clId="{B42DFEA0-D277-4AC3-ADC5-35DC40BBEA5C}" dt="2023-12-11T21:37:46.213" v="3731" actId="121"/>
          <ac:spMkLst>
            <pc:docMk/>
            <pc:sldMk cId="4068868205" sldId="318"/>
            <ac:spMk id="3" creationId="{6BB1BB90-16B3-3780-FB85-15B7D4C8E25F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4:44.949" v="4085" actId="47"/>
        <pc:sldMkLst>
          <pc:docMk/>
          <pc:sldMk cId="44419858" sldId="319"/>
        </pc:sldMkLst>
        <pc:spChg chg="add mod">
          <ac:chgData name="Maxence Krill" userId="d5e21c2e-dc7f-4b3a-b746-c1b5dc0dcdb9" providerId="ADAL" clId="{B42DFEA0-D277-4AC3-ADC5-35DC40BBEA5C}" dt="2023-12-11T21:39:06.710" v="3806" actId="20577"/>
          <ac:spMkLst>
            <pc:docMk/>
            <pc:sldMk cId="44419858" sldId="319"/>
            <ac:spMk id="3" creationId="{817E7E84-6639-B8FB-D619-C5136A94B1B1}"/>
          </ac:spMkLst>
        </pc:spChg>
        <pc:spChg chg="mod">
          <ac:chgData name="Maxence Krill" userId="d5e21c2e-dc7f-4b3a-b746-c1b5dc0dcdb9" providerId="ADAL" clId="{B42DFEA0-D277-4AC3-ADC5-35DC40BBEA5C}" dt="2023-12-11T21:43:32.181" v="4049" actId="20577"/>
          <ac:spMkLst>
            <pc:docMk/>
            <pc:sldMk cId="44419858" sldId="319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27.904" v="3670" actId="1035"/>
          <ac:spMkLst>
            <pc:docMk/>
            <pc:sldMk cId="44419858" sldId="319"/>
            <ac:spMk id="8" creationId="{8BB66FAB-5DB0-ECBF-1118-A6BA6EBA9BB3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5:27.341" v="4103" actId="47"/>
        <pc:sldMkLst>
          <pc:docMk/>
          <pc:sldMk cId="630224688" sldId="320"/>
        </pc:sldMkLst>
        <pc:spChg chg="add mod">
          <ac:chgData name="Maxence Krill" userId="d5e21c2e-dc7f-4b3a-b746-c1b5dc0dcdb9" providerId="ADAL" clId="{B42DFEA0-D277-4AC3-ADC5-35DC40BBEA5C}" dt="2023-12-11T21:38:48.651" v="3800" actId="120"/>
          <ac:spMkLst>
            <pc:docMk/>
            <pc:sldMk cId="630224688" sldId="320"/>
            <ac:spMk id="3" creationId="{7D3F4D42-8D5E-D7F8-3744-A939B0E4CE6F}"/>
          </ac:spMkLst>
        </pc:spChg>
        <pc:spChg chg="mod">
          <ac:chgData name="Maxence Krill" userId="d5e21c2e-dc7f-4b3a-b746-c1b5dc0dcdb9" providerId="ADAL" clId="{B42DFEA0-D277-4AC3-ADC5-35DC40BBEA5C}" dt="2023-12-11T21:34:00.775" v="3624"/>
          <ac:spMkLst>
            <pc:docMk/>
            <pc:sldMk cId="630224688" sldId="320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3:58.063" v="3619" actId="14100"/>
          <ac:spMkLst>
            <pc:docMk/>
            <pc:sldMk cId="630224688" sldId="320"/>
            <ac:spMk id="8" creationId="{8BB66FAB-5DB0-ECBF-1118-A6BA6EBA9BB3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4:00.775" v="3624"/>
        <pc:sldMkLst>
          <pc:docMk/>
          <pc:sldMk cId="1504375651" sldId="321"/>
        </pc:sldMkLst>
        <pc:spChg chg="mod">
          <ac:chgData name="Maxence Krill" userId="d5e21c2e-dc7f-4b3a-b746-c1b5dc0dcdb9" providerId="ADAL" clId="{B42DFEA0-D277-4AC3-ADC5-35DC40BBEA5C}" dt="2023-12-11T21:34:00.775" v="3624"/>
          <ac:spMkLst>
            <pc:docMk/>
            <pc:sldMk cId="1504375651" sldId="321"/>
            <ac:spMk id="5" creationId="{6B632663-BB52-023E-E204-F31AFC74204C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4:04.647" v="3628"/>
        <pc:sldMkLst>
          <pc:docMk/>
          <pc:sldMk cId="1812026712" sldId="321"/>
        </pc:sldMkLst>
        <pc:spChg chg="mod">
          <ac:chgData name="Maxence Krill" userId="d5e21c2e-dc7f-4b3a-b746-c1b5dc0dcdb9" providerId="ADAL" clId="{B42DFEA0-D277-4AC3-ADC5-35DC40BBEA5C}" dt="2023-12-11T21:34:04.647" v="3628"/>
          <ac:spMkLst>
            <pc:docMk/>
            <pc:sldMk cId="1812026712" sldId="321"/>
            <ac:spMk id="5" creationId="{6B632663-BB52-023E-E204-F31AFC74204C}"/>
          </ac:spMkLst>
        </pc:spChg>
      </pc:sldChg>
      <pc:sldChg chg="addSp delSp modSp add del mod ord">
        <pc:chgData name="Maxence Krill" userId="d5e21c2e-dc7f-4b3a-b746-c1b5dc0dcdb9" providerId="ADAL" clId="{B42DFEA0-D277-4AC3-ADC5-35DC40BBEA5C}" dt="2023-12-11T21:46:08.942" v="4115" actId="47"/>
        <pc:sldMkLst>
          <pc:docMk/>
          <pc:sldMk cId="2575298988" sldId="321"/>
        </pc:sldMkLst>
        <pc:spChg chg="add del mod">
          <ac:chgData name="Maxence Krill" userId="d5e21c2e-dc7f-4b3a-b746-c1b5dc0dcdb9" providerId="ADAL" clId="{B42DFEA0-D277-4AC3-ADC5-35DC40BBEA5C}" dt="2023-12-11T21:34:21.083" v="3635"/>
          <ac:spMkLst>
            <pc:docMk/>
            <pc:sldMk cId="2575298988" sldId="321"/>
            <ac:spMk id="3" creationId="{DEEC9F21-EF34-FEB0-4AF2-57C0AD1DAA75}"/>
          </ac:spMkLst>
        </pc:spChg>
        <pc:spChg chg="add mod">
          <ac:chgData name="Maxence Krill" userId="d5e21c2e-dc7f-4b3a-b746-c1b5dc0dcdb9" providerId="ADAL" clId="{B42DFEA0-D277-4AC3-ADC5-35DC40BBEA5C}" dt="2023-12-11T21:34:32.782" v="3638" actId="14100"/>
          <ac:spMkLst>
            <pc:docMk/>
            <pc:sldMk cId="2575298988" sldId="321"/>
            <ac:spMk id="4" creationId="{F6422BFC-59E2-67A7-9937-62E492C18C67}"/>
          </ac:spMkLst>
        </pc:spChg>
        <pc:spChg chg="mod">
          <ac:chgData name="Maxence Krill" userId="d5e21c2e-dc7f-4b3a-b746-c1b5dc0dcdb9" providerId="ADAL" clId="{B42DFEA0-D277-4AC3-ADC5-35DC40BBEA5C}" dt="2023-12-11T21:35:37.786" v="3654" actId="20577"/>
          <ac:spMkLst>
            <pc:docMk/>
            <pc:sldMk cId="2575298988" sldId="321"/>
            <ac:spMk id="5" creationId="{6B632663-BB52-023E-E204-F31AFC74204C}"/>
          </ac:spMkLst>
        </pc:spChg>
        <pc:spChg chg="add mod">
          <ac:chgData name="Maxence Krill" userId="d5e21c2e-dc7f-4b3a-b746-c1b5dc0dcdb9" providerId="ADAL" clId="{B42DFEA0-D277-4AC3-ADC5-35DC40BBEA5C}" dt="2023-12-11T21:39:55.834" v="3866" actId="1076"/>
          <ac:spMkLst>
            <pc:docMk/>
            <pc:sldMk cId="2575298988" sldId="321"/>
            <ac:spMk id="6" creationId="{C07ED74C-D14C-5FA8-C119-1EF674A7EAFF}"/>
          </ac:spMkLst>
        </pc:spChg>
        <pc:spChg chg="mod">
          <ac:chgData name="Maxence Krill" userId="d5e21c2e-dc7f-4b3a-b746-c1b5dc0dcdb9" providerId="ADAL" clId="{B42DFEA0-D277-4AC3-ADC5-35DC40BBEA5C}" dt="2023-12-11T21:34:18.678" v="3633" actId="14100"/>
          <ac:spMkLst>
            <pc:docMk/>
            <pc:sldMk cId="2575298988" sldId="321"/>
            <ac:spMk id="8" creationId="{8BB66FAB-5DB0-ECBF-1118-A6BA6EBA9BB3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5:44.735" v="3658"/>
        <pc:sldMkLst>
          <pc:docMk/>
          <pc:sldMk cId="240531183" sldId="322"/>
        </pc:sldMkLst>
        <pc:spChg chg="mod">
          <ac:chgData name="Maxence Krill" userId="d5e21c2e-dc7f-4b3a-b746-c1b5dc0dcdb9" providerId="ADAL" clId="{B42DFEA0-D277-4AC3-ADC5-35DC40BBEA5C}" dt="2023-12-11T21:35:44.735" v="3658"/>
          <ac:spMkLst>
            <pc:docMk/>
            <pc:sldMk cId="240531183" sldId="322"/>
            <ac:spMk id="5" creationId="{6B632663-BB52-023E-E204-F31AFC74204C}"/>
          </ac:spMkLst>
        </pc:spChg>
      </pc:sldChg>
      <pc:sldChg chg="addSp delSp modSp add del mod ord">
        <pc:chgData name="Maxence Krill" userId="d5e21c2e-dc7f-4b3a-b746-c1b5dc0dcdb9" providerId="ADAL" clId="{B42DFEA0-D277-4AC3-ADC5-35DC40BBEA5C}" dt="2023-12-11T21:46:38.779" v="4148" actId="47"/>
        <pc:sldMkLst>
          <pc:docMk/>
          <pc:sldMk cId="436812119" sldId="322"/>
        </pc:sldMkLst>
        <pc:spChg chg="add mod">
          <ac:chgData name="Maxence Krill" userId="d5e21c2e-dc7f-4b3a-b746-c1b5dc0dcdb9" providerId="ADAL" clId="{B42DFEA0-D277-4AC3-ADC5-35DC40BBEA5C}" dt="2023-12-11T21:40:28.723" v="3919" actId="20577"/>
          <ac:spMkLst>
            <pc:docMk/>
            <pc:sldMk cId="436812119" sldId="322"/>
            <ac:spMk id="3" creationId="{06C7F1C3-24E1-2861-3861-2A953972D3F6}"/>
          </ac:spMkLst>
        </pc:spChg>
        <pc:spChg chg="add del mod">
          <ac:chgData name="Maxence Krill" userId="d5e21c2e-dc7f-4b3a-b746-c1b5dc0dcdb9" providerId="ADAL" clId="{B42DFEA0-D277-4AC3-ADC5-35DC40BBEA5C}" dt="2023-12-11T21:41:37.839" v="3997"/>
          <ac:spMkLst>
            <pc:docMk/>
            <pc:sldMk cId="436812119" sldId="322"/>
            <ac:spMk id="4" creationId="{24D48979-5858-7FBE-93FD-9A1E6D038FA0}"/>
          </ac:spMkLst>
        </pc:spChg>
        <pc:spChg chg="add del mod">
          <ac:chgData name="Maxence Krill" userId="d5e21c2e-dc7f-4b3a-b746-c1b5dc0dcdb9" providerId="ADAL" clId="{B42DFEA0-D277-4AC3-ADC5-35DC40BBEA5C}" dt="2023-12-11T21:41:50.236" v="4019"/>
          <ac:spMkLst>
            <pc:docMk/>
            <pc:sldMk cId="436812119" sldId="322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44.368" v="3671" actId="1035"/>
          <ac:spMkLst>
            <pc:docMk/>
            <pc:sldMk cId="436812119" sldId="322"/>
            <ac:spMk id="8" creationId="{8BB66FAB-5DB0-ECBF-1118-A6BA6EBA9BB3}"/>
          </ac:spMkLst>
        </pc:spChg>
        <pc:spChg chg="add del mod">
          <ac:chgData name="Maxence Krill" userId="d5e21c2e-dc7f-4b3a-b746-c1b5dc0dcdb9" providerId="ADAL" clId="{B42DFEA0-D277-4AC3-ADC5-35DC40BBEA5C}" dt="2023-12-11T21:41:49.766" v="4018" actId="478"/>
          <ac:spMkLst>
            <pc:docMk/>
            <pc:sldMk cId="436812119" sldId="322"/>
            <ac:spMk id="9" creationId="{7621A7D7-AE4B-2501-49C4-F4D39AE3144D}"/>
          </ac:spMkLst>
        </pc:spChg>
        <pc:spChg chg="add del mod">
          <ac:chgData name="Maxence Krill" userId="d5e21c2e-dc7f-4b3a-b746-c1b5dc0dcdb9" providerId="ADAL" clId="{B42DFEA0-D277-4AC3-ADC5-35DC40BBEA5C}" dt="2023-12-11T21:41:40.511" v="4003"/>
          <ac:spMkLst>
            <pc:docMk/>
            <pc:sldMk cId="436812119" sldId="322"/>
            <ac:spMk id="10" creationId="{7C90C6A8-24E7-EBE5-1E7D-0081BCDC9D2D}"/>
          </ac:spMkLst>
        </pc:spChg>
        <pc:spChg chg="add del mod">
          <ac:chgData name="Maxence Krill" userId="d5e21c2e-dc7f-4b3a-b746-c1b5dc0dcdb9" providerId="ADAL" clId="{B42DFEA0-D277-4AC3-ADC5-35DC40BBEA5C}" dt="2023-12-11T21:41:49.510" v="4017"/>
          <ac:spMkLst>
            <pc:docMk/>
            <pc:sldMk cId="436812119" sldId="322"/>
            <ac:spMk id="11" creationId="{E4B55E42-771B-A050-92AD-849A0D6A8465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7:00.987" v="4167" actId="47"/>
        <pc:sldMkLst>
          <pc:docMk/>
          <pc:sldMk cId="4170858289" sldId="323"/>
        </pc:sldMkLst>
        <pc:spChg chg="add mod">
          <ac:chgData name="Maxence Krill" userId="d5e21c2e-dc7f-4b3a-b746-c1b5dc0dcdb9" providerId="ADAL" clId="{B42DFEA0-D277-4AC3-ADC5-35DC40BBEA5C}" dt="2023-12-11T21:41:59.327" v="4031" actId="20577"/>
          <ac:spMkLst>
            <pc:docMk/>
            <pc:sldMk cId="4170858289" sldId="323"/>
            <ac:spMk id="3" creationId="{751FF831-B14B-3D13-E1AC-F83F8EABC568}"/>
          </ac:spMkLst>
        </pc:spChg>
        <pc:spChg chg="mod">
          <ac:chgData name="Maxence Krill" userId="d5e21c2e-dc7f-4b3a-b746-c1b5dc0dcdb9" providerId="ADAL" clId="{B42DFEA0-D277-4AC3-ADC5-35DC40BBEA5C}" dt="2023-12-11T21:41:54.439" v="4030"/>
          <ac:spMkLst>
            <pc:docMk/>
            <pc:sldMk cId="4170858289" sldId="323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14.716" v="3669" actId="14100"/>
          <ac:spMkLst>
            <pc:docMk/>
            <pc:sldMk cId="4170858289" sldId="323"/>
            <ac:spMk id="8" creationId="{8BB66FAB-5DB0-ECBF-1118-A6BA6EBA9BB3}"/>
          </ac:spMkLst>
        </pc:spChg>
      </pc:sldChg>
      <pc:sldChg chg="addSp delSp modSp add del mod">
        <pc:chgData name="Maxence Krill" userId="d5e21c2e-dc7f-4b3a-b746-c1b5dc0dcdb9" providerId="ADAL" clId="{B42DFEA0-D277-4AC3-ADC5-35DC40BBEA5C}" dt="2023-12-11T21:46:02.916" v="4113" actId="47"/>
        <pc:sldMkLst>
          <pc:docMk/>
          <pc:sldMk cId="1803110631" sldId="324"/>
        </pc:sldMkLst>
        <pc:spChg chg="del">
          <ac:chgData name="Maxence Krill" userId="d5e21c2e-dc7f-4b3a-b746-c1b5dc0dcdb9" providerId="ADAL" clId="{B42DFEA0-D277-4AC3-ADC5-35DC40BBEA5C}" dt="2023-12-11T21:42:30.276" v="4034" actId="478"/>
          <ac:spMkLst>
            <pc:docMk/>
            <pc:sldMk cId="1803110631" sldId="324"/>
            <ac:spMk id="3" creationId="{7D3F4D42-8D5E-D7F8-3744-A939B0E4CE6F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4" creationId="{412F5B0B-2F40-E177-C94A-F28932B14ACC}"/>
          </ac:spMkLst>
        </pc:spChg>
        <pc:spChg chg="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6" creationId="{97FE09FC-52D4-9E6A-891D-556A2F9F8CAD}"/>
          </ac:spMkLst>
        </pc:spChg>
        <pc:spChg chg="del">
          <ac:chgData name="Maxence Krill" userId="d5e21c2e-dc7f-4b3a-b746-c1b5dc0dcdb9" providerId="ADAL" clId="{B42DFEA0-D277-4AC3-ADC5-35DC40BBEA5C}" dt="2023-12-11T21:42:28.949" v="4033" actId="478"/>
          <ac:spMkLst>
            <pc:docMk/>
            <pc:sldMk cId="1803110631" sldId="324"/>
            <ac:spMk id="8" creationId="{8BB66FAB-5DB0-ECBF-1118-A6BA6EBA9BB3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9" creationId="{B2C44697-E759-4DDF-8BB7-45824BC3FD3F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0" creationId="{A9728FB8-9A52-3F42-EA08-22D317E6B236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1" creationId="{1619B891-C3B8-2B2B-0B5A-D4EBBB3B12C0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2" creationId="{CB17B650-486F-A931-115F-65A5D9695653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5.810" v="4771"/>
        <pc:sldMkLst>
          <pc:docMk/>
          <pc:sldMk cId="2920967651" sldId="325"/>
        </pc:sldMkLst>
        <pc:spChg chg="del">
          <ac:chgData name="Maxence Krill" userId="d5e21c2e-dc7f-4b3a-b746-c1b5dc0dcdb9" providerId="ADAL" clId="{B42DFEA0-D277-4AC3-ADC5-35DC40BBEA5C}" dt="2023-12-11T21:43:41.283" v="4054" actId="478"/>
          <ac:spMkLst>
            <pc:docMk/>
            <pc:sldMk cId="2920967651" sldId="325"/>
            <ac:spMk id="3" creationId="{6BB1BB90-16B3-3780-FB85-15B7D4C8E25F}"/>
          </ac:spMkLst>
        </pc:spChg>
        <pc:spChg chg="mod">
          <ac:chgData name="Maxence Krill" userId="d5e21c2e-dc7f-4b3a-b746-c1b5dc0dcdb9" providerId="ADAL" clId="{B42DFEA0-D277-4AC3-ADC5-35DC40BBEA5C}" dt="2023-12-11T22:04:05.533" v="4368" actId="20577"/>
          <ac:spMkLst>
            <pc:docMk/>
            <pc:sldMk cId="2920967651" sldId="325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44:18.121" v="4069" actId="478"/>
          <ac:spMkLst>
            <pc:docMk/>
            <pc:sldMk cId="2920967651" sldId="325"/>
            <ac:spMk id="6" creationId="{A37A5C41-B726-B707-04BB-5DC557F04AB0}"/>
          </ac:spMkLst>
        </pc:spChg>
        <pc:spChg chg="mod">
          <ac:chgData name="Maxence Krill" userId="d5e21c2e-dc7f-4b3a-b746-c1b5dc0dcdb9" providerId="ADAL" clId="{B42DFEA0-D277-4AC3-ADC5-35DC40BBEA5C}" dt="2023-12-11T22:09:25.872" v="4636" actId="20577"/>
          <ac:spMkLst>
            <pc:docMk/>
            <pc:sldMk cId="2920967651" sldId="325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1:43:39.980" v="4053" actId="478"/>
          <ac:spMkLst>
            <pc:docMk/>
            <pc:sldMk cId="2920967651" sldId="325"/>
            <ac:spMk id="8" creationId="{8BB66FAB-5DB0-ECBF-1118-A6BA6EBA9BB3}"/>
          </ac:spMkLst>
        </pc:spChg>
        <pc:spChg chg="add mod">
          <ac:chgData name="Maxence Krill" userId="d5e21c2e-dc7f-4b3a-b746-c1b5dc0dcdb9" providerId="ADAL" clId="{B42DFEA0-D277-4AC3-ADC5-35DC40BBEA5C}" dt="2023-12-11T22:03:45.670" v="4352" actId="20577"/>
          <ac:spMkLst>
            <pc:docMk/>
            <pc:sldMk cId="2920967651" sldId="325"/>
            <ac:spMk id="9" creationId="{287B8801-BE88-92F1-3C47-CAC594C9ACAB}"/>
          </ac:spMkLst>
        </pc:spChg>
        <pc:spChg chg="add del mod">
          <ac:chgData name="Maxence Krill" userId="d5e21c2e-dc7f-4b3a-b746-c1b5dc0dcdb9" providerId="ADAL" clId="{B42DFEA0-D277-4AC3-ADC5-35DC40BBEA5C}" dt="2023-12-11T21:56:35.233" v="4207" actId="478"/>
          <ac:spMkLst>
            <pc:docMk/>
            <pc:sldMk cId="2920967651" sldId="325"/>
            <ac:spMk id="10" creationId="{9BDD553C-39DC-D75F-70E6-189CF25AE30C}"/>
          </ac:spMkLst>
        </pc:spChg>
        <pc:spChg chg="add del mod">
          <ac:chgData name="Maxence Krill" userId="d5e21c2e-dc7f-4b3a-b746-c1b5dc0dcdb9" providerId="ADAL" clId="{B42DFEA0-D277-4AC3-ADC5-35DC40BBEA5C}" dt="2023-12-11T21:56:36.369" v="4208" actId="478"/>
          <ac:spMkLst>
            <pc:docMk/>
            <pc:sldMk cId="2920967651" sldId="325"/>
            <ac:spMk id="11" creationId="{8337CAC2-C7EE-0572-48A7-9114B97C72E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20967651" sldId="325"/>
            <ac:spMk id="12" creationId="{EF051F8D-C64F-1378-006B-B3969FA1BEC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20967651" sldId="325"/>
            <ac:spMk id="13" creationId="{9EF1A64C-1792-C88E-747F-EF19901967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20967651" sldId="325"/>
            <ac:spMk id="14" creationId="{ACD6BCB6-7768-0567-A81F-74849CA225F1}"/>
          </ac:spMkLst>
        </pc:spChg>
        <pc:spChg chg="add mod">
          <ac:chgData name="Maxence Krill" userId="d5e21c2e-dc7f-4b3a-b746-c1b5dc0dcdb9" providerId="ADAL" clId="{B42DFEA0-D277-4AC3-ADC5-35DC40BBEA5C}" dt="2023-12-11T22:14:55.810" v="4771"/>
          <ac:spMkLst>
            <pc:docMk/>
            <pc:sldMk cId="2920967651" sldId="325"/>
            <ac:spMk id="15" creationId="{5724F93E-86C4-4FE1-B2A9-24D750EE7D1B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0.489" v="4766"/>
        <pc:sldMkLst>
          <pc:docMk/>
          <pc:sldMk cId="3647611975" sldId="326"/>
        </pc:sldMkLst>
        <pc:spChg chg="add mod">
          <ac:chgData name="Maxence Krill" userId="d5e21c2e-dc7f-4b3a-b746-c1b5dc0dcdb9" providerId="ADAL" clId="{B42DFEA0-D277-4AC3-ADC5-35DC40BBEA5C}" dt="2023-12-11T21:44:37.350" v="4080"/>
          <ac:spMkLst>
            <pc:docMk/>
            <pc:sldMk cId="3647611975" sldId="326"/>
            <ac:spMk id="3" creationId="{89933513-30CF-4087-BEFB-8B700DFFD628}"/>
          </ac:spMkLst>
        </pc:spChg>
        <pc:spChg chg="add mod">
          <ac:chgData name="Maxence Krill" userId="d5e21c2e-dc7f-4b3a-b746-c1b5dc0dcdb9" providerId="ADAL" clId="{B42DFEA0-D277-4AC3-ADC5-35DC40BBEA5C}" dt="2023-12-11T21:44:37.350" v="4080"/>
          <ac:spMkLst>
            <pc:docMk/>
            <pc:sldMk cId="3647611975" sldId="326"/>
            <ac:spMk id="4" creationId="{2E20A250-B9D9-4172-2E62-1B624F731853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647611975" sldId="326"/>
            <ac:spMk id="6" creationId="{2BE4B809-1397-8221-363B-410F7FC6606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647611975" sldId="326"/>
            <ac:spMk id="8" creationId="{2DB7E8ED-6159-0132-5CAA-582E982D58A3}"/>
          </ac:spMkLst>
        </pc:spChg>
        <pc:spChg chg="mod">
          <ac:chgData name="Maxence Krill" userId="d5e21c2e-dc7f-4b3a-b746-c1b5dc0dcdb9" providerId="ADAL" clId="{B42DFEA0-D277-4AC3-ADC5-35DC40BBEA5C}" dt="2023-12-11T21:45:36.654" v="4105" actId="14100"/>
          <ac:spMkLst>
            <pc:docMk/>
            <pc:sldMk cId="3647611975" sldId="326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647611975" sldId="326"/>
            <ac:spMk id="10" creationId="{AB9BF2C0-96DD-193D-2836-074CB02E5EDC}"/>
          </ac:spMkLst>
        </pc:spChg>
        <pc:spChg chg="add mod">
          <ac:chgData name="Maxence Krill" userId="d5e21c2e-dc7f-4b3a-b746-c1b5dc0dcdb9" providerId="ADAL" clId="{B42DFEA0-D277-4AC3-ADC5-35DC40BBEA5C}" dt="2023-12-11T22:14:50.489" v="4766"/>
          <ac:spMkLst>
            <pc:docMk/>
            <pc:sldMk cId="3647611975" sldId="326"/>
            <ac:spMk id="11" creationId="{FC4A1DA7-AB7E-8018-1485-529F1B4751BC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4.090" v="4770"/>
        <pc:sldMkLst>
          <pc:docMk/>
          <pc:sldMk cId="1966350438" sldId="327"/>
        </pc:sldMkLst>
        <pc:spChg chg="add mod">
          <ac:chgData name="Maxence Krill" userId="d5e21c2e-dc7f-4b3a-b746-c1b5dc0dcdb9" providerId="ADAL" clId="{B42DFEA0-D277-4AC3-ADC5-35DC40BBEA5C}" dt="2023-12-11T21:46:53.781" v="4165" actId="14100"/>
          <ac:spMkLst>
            <pc:docMk/>
            <pc:sldMk cId="1966350438" sldId="327"/>
            <ac:spMk id="3" creationId="{4F31E636-0566-9564-FFC5-196473F6F393}"/>
          </ac:spMkLst>
        </pc:spChg>
        <pc:spChg chg="add mod">
          <ac:chgData name="Maxence Krill" userId="d5e21c2e-dc7f-4b3a-b746-c1b5dc0dcdb9" providerId="ADAL" clId="{B42DFEA0-D277-4AC3-ADC5-35DC40BBEA5C}" dt="2023-12-11T22:05:32.307" v="4448" actId="1036"/>
          <ac:spMkLst>
            <pc:docMk/>
            <pc:sldMk cId="1966350438" sldId="327"/>
            <ac:spMk id="4" creationId="{E78D9D26-56D8-CBEF-35BC-3A6E8923A7C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66350438" sldId="327"/>
            <ac:spMk id="6" creationId="{84759C3B-3795-EB94-DEC1-D5A1FEB67D6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66350438" sldId="327"/>
            <ac:spMk id="8" creationId="{EF48565F-D694-397E-58BF-1A0330179372}"/>
          </ac:spMkLst>
        </pc:spChg>
        <pc:spChg chg="mod">
          <ac:chgData name="Maxence Krill" userId="d5e21c2e-dc7f-4b3a-b746-c1b5dc0dcdb9" providerId="ADAL" clId="{B42DFEA0-D277-4AC3-ADC5-35DC40BBEA5C}" dt="2023-12-11T21:45:50.286" v="4108" actId="14100"/>
          <ac:spMkLst>
            <pc:docMk/>
            <pc:sldMk cId="1966350438" sldId="327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966350438" sldId="327"/>
            <ac:spMk id="10" creationId="{C24914E0-2F8C-6666-41BB-5BF54FC8A0A1}"/>
          </ac:spMkLst>
        </pc:spChg>
        <pc:spChg chg="add mod">
          <ac:chgData name="Maxence Krill" userId="d5e21c2e-dc7f-4b3a-b746-c1b5dc0dcdb9" providerId="ADAL" clId="{B42DFEA0-D277-4AC3-ADC5-35DC40BBEA5C}" dt="2023-12-11T22:14:54.090" v="4770"/>
          <ac:spMkLst>
            <pc:docMk/>
            <pc:sldMk cId="1966350438" sldId="327"/>
            <ac:spMk id="11" creationId="{76F79576-D292-B79E-765B-BDB905503246}"/>
          </ac:spMkLst>
        </pc:spChg>
      </pc:sldChg>
      <pc:sldChg chg="add del">
        <pc:chgData name="Maxence Krill" userId="d5e21c2e-dc7f-4b3a-b746-c1b5dc0dcdb9" providerId="ADAL" clId="{B42DFEA0-D277-4AC3-ADC5-35DC40BBEA5C}" dt="2023-12-11T21:44:31.305" v="4079"/>
        <pc:sldMkLst>
          <pc:docMk/>
          <pc:sldMk cId="3365193776" sldId="327"/>
        </pc:sldMkLst>
      </pc:sldChg>
      <pc:sldChg chg="add del">
        <pc:chgData name="Maxence Krill" userId="d5e21c2e-dc7f-4b3a-b746-c1b5dc0dcdb9" providerId="ADAL" clId="{B42DFEA0-D277-4AC3-ADC5-35DC40BBEA5C}" dt="2023-12-11T21:44:31.142" v="4078"/>
        <pc:sldMkLst>
          <pc:docMk/>
          <pc:sldMk cId="1081655247" sldId="328"/>
        </pc:sldMkLst>
      </pc:sldChg>
      <pc:sldChg chg="addSp delSp modSp add mod ord">
        <pc:chgData name="Maxence Krill" userId="d5e21c2e-dc7f-4b3a-b746-c1b5dc0dcdb9" providerId="ADAL" clId="{B42DFEA0-D277-4AC3-ADC5-35DC40BBEA5C}" dt="2023-12-18T19:36:22.479" v="5170" actId="1037"/>
        <pc:sldMkLst>
          <pc:docMk/>
          <pc:sldMk cId="2977338157" sldId="328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77338157" sldId="328"/>
            <ac:spMk id="3" creationId="{19907501-05BF-6D37-66D9-03C217AC489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77338157" sldId="328"/>
            <ac:spMk id="4" creationId="{76EE3F19-D2FD-0824-3066-1A06A8D2B674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77338157" sldId="328"/>
            <ac:spMk id="6" creationId="{C52326F9-D6EB-F6A9-DD29-508A43E1C322}"/>
          </ac:spMkLst>
        </pc:spChg>
        <pc:spChg chg="add mod">
          <ac:chgData name="Maxence Krill" userId="d5e21c2e-dc7f-4b3a-b746-c1b5dc0dcdb9" providerId="ADAL" clId="{B42DFEA0-D277-4AC3-ADC5-35DC40BBEA5C}" dt="2023-12-11T22:14:49.450" v="4765"/>
          <ac:spMkLst>
            <pc:docMk/>
            <pc:sldMk cId="2977338157" sldId="328"/>
            <ac:spMk id="8" creationId="{745A9EB5-8060-745B-D63F-4636F3B5500B}"/>
          </ac:spMkLst>
        </pc:spChg>
        <pc:spChg chg="mod">
          <ac:chgData name="Maxence Krill" userId="d5e21c2e-dc7f-4b3a-b746-c1b5dc0dcdb9" providerId="ADAL" clId="{B42DFEA0-D277-4AC3-ADC5-35DC40BBEA5C}" dt="2023-12-11T21:47:16.621" v="4168" actId="14100"/>
          <ac:spMkLst>
            <pc:docMk/>
            <pc:sldMk cId="2977338157" sldId="328"/>
            <ac:spMk id="9" creationId="{287B8801-BE88-92F1-3C47-CAC594C9ACAB}"/>
          </ac:spMkLst>
        </pc:spChg>
        <pc:spChg chg="mod">
          <ac:chgData name="Maxence Krill" userId="d5e21c2e-dc7f-4b3a-b746-c1b5dc0dcdb9" providerId="ADAL" clId="{B42DFEA0-D277-4AC3-ADC5-35DC40BBEA5C}" dt="2023-12-18T19:36:08.743" v="5168" actId="14100"/>
          <ac:spMkLst>
            <pc:docMk/>
            <pc:sldMk cId="2977338157" sldId="328"/>
            <ac:spMk id="16" creationId="{58F2E97C-F905-0C4C-2426-9161EB837CB9}"/>
          </ac:spMkLst>
        </pc:spChg>
        <pc:spChg chg="mod">
          <ac:chgData name="Maxence Krill" userId="d5e21c2e-dc7f-4b3a-b746-c1b5dc0dcdb9" providerId="ADAL" clId="{B42DFEA0-D277-4AC3-ADC5-35DC40BBEA5C}" dt="2023-12-18T19:36:22.479" v="5170" actId="1037"/>
          <ac:spMkLst>
            <pc:docMk/>
            <pc:sldMk cId="2977338157" sldId="328"/>
            <ac:spMk id="17" creationId="{17393B31-D8FE-576E-9060-F8A0052122A1}"/>
          </ac:spMkLst>
        </pc:spChg>
      </pc:sldChg>
      <pc:sldChg chg="add del">
        <pc:chgData name="Maxence Krill" userId="d5e21c2e-dc7f-4b3a-b746-c1b5dc0dcdb9" providerId="ADAL" clId="{B42DFEA0-D277-4AC3-ADC5-35DC40BBEA5C}" dt="2023-12-11T21:44:30.977" v="4077"/>
        <pc:sldMkLst>
          <pc:docMk/>
          <pc:sldMk cId="1894023233" sldId="329"/>
        </pc:sldMkLst>
      </pc:sldChg>
      <pc:sldChg chg="addSp delSp modSp add mod">
        <pc:chgData name="Maxence Krill" userId="d5e21c2e-dc7f-4b3a-b746-c1b5dc0dcdb9" providerId="ADAL" clId="{B42DFEA0-D277-4AC3-ADC5-35DC40BBEA5C}" dt="2023-12-11T22:14:51.034" v="4767"/>
        <pc:sldMkLst>
          <pc:docMk/>
          <pc:sldMk cId="3598585340" sldId="329"/>
        </pc:sldMkLst>
        <pc:spChg chg="add mod">
          <ac:chgData name="Maxence Krill" userId="d5e21c2e-dc7f-4b3a-b746-c1b5dc0dcdb9" providerId="ADAL" clId="{B42DFEA0-D277-4AC3-ADC5-35DC40BBEA5C}" dt="2023-12-11T21:45:22.023" v="4100"/>
          <ac:spMkLst>
            <pc:docMk/>
            <pc:sldMk cId="3598585340" sldId="329"/>
            <ac:spMk id="3" creationId="{107308F6-5E36-5FDF-C64C-F52A69281968}"/>
          </ac:spMkLst>
        </pc:spChg>
        <pc:spChg chg="add mod">
          <ac:chgData name="Maxence Krill" userId="d5e21c2e-dc7f-4b3a-b746-c1b5dc0dcdb9" providerId="ADAL" clId="{B42DFEA0-D277-4AC3-ADC5-35DC40BBEA5C}" dt="2023-12-11T22:05:55.883" v="4464" actId="1036"/>
          <ac:spMkLst>
            <pc:docMk/>
            <pc:sldMk cId="3598585340" sldId="329"/>
            <ac:spMk id="4" creationId="{CA3FCB51-63E4-2102-1A7B-A9C76B01B41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598585340" sldId="329"/>
            <ac:spMk id="6" creationId="{04B2454D-2D53-5730-5B0B-501322FDBE4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598585340" sldId="329"/>
            <ac:spMk id="8" creationId="{F2F2BA3A-08DE-4FDC-BF09-5F71FB096FE3}"/>
          </ac:spMkLst>
        </pc:spChg>
        <pc:spChg chg="mod">
          <ac:chgData name="Maxence Krill" userId="d5e21c2e-dc7f-4b3a-b746-c1b5dc0dcdb9" providerId="ADAL" clId="{B42DFEA0-D277-4AC3-ADC5-35DC40BBEA5C}" dt="2023-12-11T21:45:46.710" v="4107" actId="14100"/>
          <ac:spMkLst>
            <pc:docMk/>
            <pc:sldMk cId="3598585340" sldId="329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598585340" sldId="329"/>
            <ac:spMk id="10" creationId="{CAB234CA-0AE7-8145-207C-F25A825DA144}"/>
          </ac:spMkLst>
        </pc:spChg>
        <pc:spChg chg="add mod">
          <ac:chgData name="Maxence Krill" userId="d5e21c2e-dc7f-4b3a-b746-c1b5dc0dcdb9" providerId="ADAL" clId="{B42DFEA0-D277-4AC3-ADC5-35DC40BBEA5C}" dt="2023-12-11T22:14:51.034" v="4767"/>
          <ac:spMkLst>
            <pc:docMk/>
            <pc:sldMk cId="3598585340" sldId="329"/>
            <ac:spMk id="11" creationId="{289666B2-6AAC-F16C-1F8A-9245756426A1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2.267" v="4768"/>
        <pc:sldMkLst>
          <pc:docMk/>
          <pc:sldMk cId="812274466" sldId="330"/>
        </pc:sldMkLst>
        <pc:spChg chg="add mod">
          <ac:chgData name="Maxence Krill" userId="d5e21c2e-dc7f-4b3a-b746-c1b5dc0dcdb9" providerId="ADAL" clId="{B42DFEA0-D277-4AC3-ADC5-35DC40BBEA5C}" dt="2023-12-11T21:45:59.989" v="4110"/>
          <ac:spMkLst>
            <pc:docMk/>
            <pc:sldMk cId="812274466" sldId="330"/>
            <ac:spMk id="3" creationId="{A4E8F7F3-9038-054C-D54B-155F90CAB10C}"/>
          </ac:spMkLst>
        </pc:spChg>
        <pc:spChg chg="add mod">
          <ac:chgData name="Maxence Krill" userId="d5e21c2e-dc7f-4b3a-b746-c1b5dc0dcdb9" providerId="ADAL" clId="{B42DFEA0-D277-4AC3-ADC5-35DC40BBEA5C}" dt="2023-12-11T21:46:32.224" v="4147" actId="1038"/>
          <ac:spMkLst>
            <pc:docMk/>
            <pc:sldMk cId="812274466" sldId="330"/>
            <ac:spMk id="4" creationId="{58C274A0-81AF-0DC6-63EE-C43C7D733877}"/>
          </ac:spMkLst>
        </pc:spChg>
        <pc:spChg chg="add mod">
          <ac:chgData name="Maxence Krill" userId="d5e21c2e-dc7f-4b3a-b746-c1b5dc0dcdb9" providerId="ADAL" clId="{B42DFEA0-D277-4AC3-ADC5-35DC40BBEA5C}" dt="2023-12-11T22:05:50.978" v="4460" actId="1035"/>
          <ac:spMkLst>
            <pc:docMk/>
            <pc:sldMk cId="812274466" sldId="330"/>
            <ac:spMk id="6" creationId="{D9EACDCC-49C0-F08F-A001-D8F2002B6C6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12274466" sldId="330"/>
            <ac:spMk id="8" creationId="{49B0D87D-A9E2-0DDE-3F25-B4E411F2E22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12274466" sldId="330"/>
            <ac:spMk id="10" creationId="{4329948C-925E-B14C-C36A-6FCA3E58F4F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812274466" sldId="330"/>
            <ac:spMk id="11" creationId="{DEA6A0F4-45E0-8D20-1692-AB215CFF1751}"/>
          </ac:spMkLst>
        </pc:spChg>
        <pc:spChg chg="add mod">
          <ac:chgData name="Maxence Krill" userId="d5e21c2e-dc7f-4b3a-b746-c1b5dc0dcdb9" providerId="ADAL" clId="{B42DFEA0-D277-4AC3-ADC5-35DC40BBEA5C}" dt="2023-12-11T22:14:52.267" v="4768"/>
          <ac:spMkLst>
            <pc:docMk/>
            <pc:sldMk cId="812274466" sldId="330"/>
            <ac:spMk id="12" creationId="{883EF942-B352-1539-14CF-2D672123140D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2.753" v="4769"/>
        <pc:sldMkLst>
          <pc:docMk/>
          <pc:sldMk cId="2732725993" sldId="331"/>
        </pc:sldMkLst>
        <pc:spChg chg="add mod">
          <ac:chgData name="Maxence Krill" userId="d5e21c2e-dc7f-4b3a-b746-c1b5dc0dcdb9" providerId="ADAL" clId="{B42DFEA0-D277-4AC3-ADC5-35DC40BBEA5C}" dt="2023-12-11T21:46:24.081" v="4133" actId="1037"/>
          <ac:spMkLst>
            <pc:docMk/>
            <pc:sldMk cId="2732725993" sldId="331"/>
            <ac:spMk id="3" creationId="{9767DFF9-98B3-B52E-5EF5-39F36E653956}"/>
          </ac:spMkLst>
        </pc:spChg>
        <pc:spChg chg="add mod">
          <ac:chgData name="Maxence Krill" userId="d5e21c2e-dc7f-4b3a-b746-c1b5dc0dcdb9" providerId="ADAL" clId="{B42DFEA0-D277-4AC3-ADC5-35DC40BBEA5C}" dt="2023-12-11T22:05:37.690" v="4452" actId="1036"/>
          <ac:spMkLst>
            <pc:docMk/>
            <pc:sldMk cId="2732725993" sldId="331"/>
            <ac:spMk id="4" creationId="{EAFA4CDB-B351-6A7F-6832-FA4E64FF3E8C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732725993" sldId="331"/>
            <ac:spMk id="6" creationId="{EF15CFAE-E719-D3F0-E280-FB944B2714C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732725993" sldId="331"/>
            <ac:spMk id="8" creationId="{AC950550-6B0C-C089-5189-20ECD6C70DD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732725993" sldId="331"/>
            <ac:spMk id="10" creationId="{988AFF0F-4D74-C8DE-2503-FE03ED430BDA}"/>
          </ac:spMkLst>
        </pc:spChg>
        <pc:spChg chg="add mod">
          <ac:chgData name="Maxence Krill" userId="d5e21c2e-dc7f-4b3a-b746-c1b5dc0dcdb9" providerId="ADAL" clId="{B42DFEA0-D277-4AC3-ADC5-35DC40BBEA5C}" dt="2023-12-11T22:14:52.753" v="4769"/>
          <ac:spMkLst>
            <pc:docMk/>
            <pc:sldMk cId="2732725993" sldId="331"/>
            <ac:spMk id="11" creationId="{70B6660B-4979-25AA-CD1D-B8A0AAD5DDAD}"/>
          </ac:spMkLst>
        </pc:spChg>
      </pc:sldChg>
      <pc:sldChg chg="delSp modSp add del mod">
        <pc:chgData name="Maxence Krill" userId="d5e21c2e-dc7f-4b3a-b746-c1b5dc0dcdb9" providerId="ADAL" clId="{B42DFEA0-D277-4AC3-ADC5-35DC40BBEA5C}" dt="2023-12-11T22:02:58.488" v="4336" actId="47"/>
        <pc:sldMkLst>
          <pc:docMk/>
          <pc:sldMk cId="567972066" sldId="332"/>
        </pc:sldMkLst>
        <pc:spChg chg="del">
          <ac:chgData name="Maxence Krill" userId="d5e21c2e-dc7f-4b3a-b746-c1b5dc0dcdb9" providerId="ADAL" clId="{B42DFEA0-D277-4AC3-ADC5-35DC40BBEA5C}" dt="2023-12-11T21:47:55.041" v="4175" actId="478"/>
          <ac:spMkLst>
            <pc:docMk/>
            <pc:sldMk cId="567972066" sldId="332"/>
            <ac:spMk id="3" creationId="{4F31E636-0566-9564-FFC5-196473F6F393}"/>
          </ac:spMkLst>
        </pc:spChg>
        <pc:spChg chg="del">
          <ac:chgData name="Maxence Krill" userId="d5e21c2e-dc7f-4b3a-b746-c1b5dc0dcdb9" providerId="ADAL" clId="{B42DFEA0-D277-4AC3-ADC5-35DC40BBEA5C}" dt="2023-12-11T21:47:56.336" v="4176" actId="478"/>
          <ac:spMkLst>
            <pc:docMk/>
            <pc:sldMk cId="567972066" sldId="332"/>
            <ac:spMk id="4" creationId="{E78D9D26-56D8-CBEF-35BC-3A6E8923A7CA}"/>
          </ac:spMkLst>
        </pc:spChg>
        <pc:spChg chg="mod">
          <ac:chgData name="Maxence Krill" userId="d5e21c2e-dc7f-4b3a-b746-c1b5dc0dcdb9" providerId="ADAL" clId="{B42DFEA0-D277-4AC3-ADC5-35DC40BBEA5C}" dt="2023-12-11T21:52:14.288" v="4199" actId="20577"/>
          <ac:spMkLst>
            <pc:docMk/>
            <pc:sldMk cId="567972066" sldId="332"/>
            <ac:spMk id="7" creationId="{9593C553-FA9A-674A-19F9-7743FBD744A9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6.419" v="4772"/>
        <pc:sldMkLst>
          <pc:docMk/>
          <pc:sldMk cId="2994031077" sldId="332"/>
        </pc:sldMkLst>
        <pc:spChg chg="add mod">
          <ac:chgData name="Maxence Krill" userId="d5e21c2e-dc7f-4b3a-b746-c1b5dc0dcdb9" providerId="ADAL" clId="{B42DFEA0-D277-4AC3-ADC5-35DC40BBEA5C}" dt="2023-12-11T22:05:03.787" v="4406" actId="1035"/>
          <ac:spMkLst>
            <pc:docMk/>
            <pc:sldMk cId="2994031077" sldId="332"/>
            <ac:spMk id="3" creationId="{DEF0BF9F-6A61-83C4-43C6-C9B7A06C823A}"/>
          </ac:spMkLst>
        </pc:spChg>
        <pc:spChg chg="add mod">
          <ac:chgData name="Maxence Krill" userId="d5e21c2e-dc7f-4b3a-b746-c1b5dc0dcdb9" providerId="ADAL" clId="{B42DFEA0-D277-4AC3-ADC5-35DC40BBEA5C}" dt="2023-12-11T22:05:27.595" v="4444" actId="1036"/>
          <ac:spMkLst>
            <pc:docMk/>
            <pc:sldMk cId="2994031077" sldId="332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94031077" sldId="332"/>
            <ac:spMk id="6" creationId="{89EE888F-63B1-7551-E33E-99F15679AF53}"/>
          </ac:spMkLst>
        </pc:spChg>
        <pc:spChg chg="mod">
          <ac:chgData name="Maxence Krill" userId="d5e21c2e-dc7f-4b3a-b746-c1b5dc0dcdb9" providerId="ADAL" clId="{B42DFEA0-D277-4AC3-ADC5-35DC40BBEA5C}" dt="2023-12-11T22:09:28.836" v="4637"/>
          <ac:spMkLst>
            <pc:docMk/>
            <pc:sldMk cId="2994031077" sldId="332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94031077" sldId="332"/>
            <ac:spMk id="8" creationId="{98450117-F2FB-D9F6-0D51-6A9B4840F09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94031077" sldId="332"/>
            <ac:spMk id="10" creationId="{BDAF4068-7DE4-0F43-B37D-AFF6260F7DCD}"/>
          </ac:spMkLst>
        </pc:spChg>
        <pc:spChg chg="add mod">
          <ac:chgData name="Maxence Krill" userId="d5e21c2e-dc7f-4b3a-b746-c1b5dc0dcdb9" providerId="ADAL" clId="{B42DFEA0-D277-4AC3-ADC5-35DC40BBEA5C}" dt="2023-12-11T22:14:56.419" v="4772"/>
          <ac:spMkLst>
            <pc:docMk/>
            <pc:sldMk cId="2994031077" sldId="332"/>
            <ac:spMk id="11" creationId="{37D2BFB6-C0EB-4D32-A197-DEB05B487FCB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6.875" v="4773"/>
        <pc:sldMkLst>
          <pc:docMk/>
          <pc:sldMk cId="1457551424" sldId="333"/>
        </pc:sldMkLst>
        <pc:spChg chg="mod">
          <ac:chgData name="Maxence Krill" userId="d5e21c2e-dc7f-4b3a-b746-c1b5dc0dcdb9" providerId="ADAL" clId="{B42DFEA0-D277-4AC3-ADC5-35DC40BBEA5C}" dt="2023-12-11T22:06:35.583" v="4478" actId="14100"/>
          <ac:spMkLst>
            <pc:docMk/>
            <pc:sldMk cId="1457551424" sldId="333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7:05.615" v="4538" actId="1076"/>
          <ac:spMkLst>
            <pc:docMk/>
            <pc:sldMk cId="1457551424" sldId="333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57551424" sldId="333"/>
            <ac:spMk id="6" creationId="{369A2265-835F-CEBF-FE30-A25A29ECBACA}"/>
          </ac:spMkLst>
        </pc:spChg>
        <pc:spChg chg="mod">
          <ac:chgData name="Maxence Krill" userId="d5e21c2e-dc7f-4b3a-b746-c1b5dc0dcdb9" providerId="ADAL" clId="{B42DFEA0-D277-4AC3-ADC5-35DC40BBEA5C}" dt="2023-12-11T22:09:30.745" v="4638"/>
          <ac:spMkLst>
            <pc:docMk/>
            <pc:sldMk cId="1457551424" sldId="333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57551424" sldId="333"/>
            <ac:spMk id="8" creationId="{AB0D6E6E-C498-48B4-9248-CE7A2C43AFE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457551424" sldId="333"/>
            <ac:spMk id="10" creationId="{BA8585FA-27A0-A612-8727-AF8376AE2477}"/>
          </ac:spMkLst>
        </pc:spChg>
        <pc:spChg chg="add mod">
          <ac:chgData name="Maxence Krill" userId="d5e21c2e-dc7f-4b3a-b746-c1b5dc0dcdb9" providerId="ADAL" clId="{B42DFEA0-D277-4AC3-ADC5-35DC40BBEA5C}" dt="2023-12-11T22:14:56.875" v="4773"/>
          <ac:spMkLst>
            <pc:docMk/>
            <pc:sldMk cId="1457551424" sldId="333"/>
            <ac:spMk id="11" creationId="{8BA3E227-841C-47F7-A5EC-F4FF690322B1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7.290" v="4774"/>
        <pc:sldMkLst>
          <pc:docMk/>
          <pc:sldMk cId="504330482" sldId="334"/>
        </pc:sldMkLst>
        <pc:spChg chg="mod">
          <ac:chgData name="Maxence Krill" userId="d5e21c2e-dc7f-4b3a-b746-c1b5dc0dcdb9" providerId="ADAL" clId="{B42DFEA0-D277-4AC3-ADC5-35DC40BBEA5C}" dt="2023-12-11T22:07:26.071" v="4546" actId="14100"/>
          <ac:spMkLst>
            <pc:docMk/>
            <pc:sldMk cId="504330482" sldId="334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7:43.286" v="4573" actId="1076"/>
          <ac:spMkLst>
            <pc:docMk/>
            <pc:sldMk cId="504330482" sldId="334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504330482" sldId="334"/>
            <ac:spMk id="6" creationId="{F8D91B01-1E70-A005-AEB4-4AFC95F42388}"/>
          </ac:spMkLst>
        </pc:spChg>
        <pc:spChg chg="mod">
          <ac:chgData name="Maxence Krill" userId="d5e21c2e-dc7f-4b3a-b746-c1b5dc0dcdb9" providerId="ADAL" clId="{B42DFEA0-D277-4AC3-ADC5-35DC40BBEA5C}" dt="2023-12-11T22:09:32.101" v="4639"/>
          <ac:spMkLst>
            <pc:docMk/>
            <pc:sldMk cId="504330482" sldId="334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504330482" sldId="334"/>
            <ac:spMk id="8" creationId="{340DE0F8-9B40-AE87-CA8B-74D08D616D8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504330482" sldId="334"/>
            <ac:spMk id="10" creationId="{EC8D7555-33DE-2B60-BEB4-9D3D07B0359A}"/>
          </ac:spMkLst>
        </pc:spChg>
        <pc:spChg chg="add mod">
          <ac:chgData name="Maxence Krill" userId="d5e21c2e-dc7f-4b3a-b746-c1b5dc0dcdb9" providerId="ADAL" clId="{B42DFEA0-D277-4AC3-ADC5-35DC40BBEA5C}" dt="2023-12-11T22:14:57.290" v="4774"/>
          <ac:spMkLst>
            <pc:docMk/>
            <pc:sldMk cId="504330482" sldId="334"/>
            <ac:spMk id="11" creationId="{11F52EF4-90EB-A51E-D97A-ECC4375FE991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9.353" v="4775"/>
        <pc:sldMkLst>
          <pc:docMk/>
          <pc:sldMk cId="3736925888" sldId="335"/>
        </pc:sldMkLst>
        <pc:spChg chg="mod">
          <ac:chgData name="Maxence Krill" userId="d5e21c2e-dc7f-4b3a-b746-c1b5dc0dcdb9" providerId="ADAL" clId="{B42DFEA0-D277-4AC3-ADC5-35DC40BBEA5C}" dt="2023-12-11T22:08:04.286" v="4576" actId="14100"/>
          <ac:spMkLst>
            <pc:docMk/>
            <pc:sldMk cId="3736925888" sldId="335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11:20.823" v="4707" actId="1036"/>
          <ac:spMkLst>
            <pc:docMk/>
            <pc:sldMk cId="3736925888" sldId="335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36925888" sldId="335"/>
            <ac:spMk id="6" creationId="{FB2EA670-77D4-F6CB-95E3-CFE4D38E1F7C}"/>
          </ac:spMkLst>
        </pc:spChg>
        <pc:spChg chg="mod">
          <ac:chgData name="Maxence Krill" userId="d5e21c2e-dc7f-4b3a-b746-c1b5dc0dcdb9" providerId="ADAL" clId="{B42DFEA0-D277-4AC3-ADC5-35DC40BBEA5C}" dt="2023-12-11T22:09:33.512" v="4640"/>
          <ac:spMkLst>
            <pc:docMk/>
            <pc:sldMk cId="3736925888" sldId="335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36925888" sldId="335"/>
            <ac:spMk id="8" creationId="{121FD7F6-4A47-DAAB-A07F-01A33000A6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736925888" sldId="335"/>
            <ac:spMk id="10" creationId="{8A1C984C-08C9-07D5-5277-7EF00675AF5D}"/>
          </ac:spMkLst>
        </pc:spChg>
        <pc:spChg chg="add mod">
          <ac:chgData name="Maxence Krill" userId="d5e21c2e-dc7f-4b3a-b746-c1b5dc0dcdb9" providerId="ADAL" clId="{B42DFEA0-D277-4AC3-ADC5-35DC40BBEA5C}" dt="2023-12-11T22:14:59.353" v="4775"/>
          <ac:spMkLst>
            <pc:docMk/>
            <pc:sldMk cId="3736925888" sldId="335"/>
            <ac:spMk id="11" creationId="{971DE976-017F-5314-2167-51FBEFB71F5D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9.754" v="4776"/>
        <pc:sldMkLst>
          <pc:docMk/>
          <pc:sldMk cId="251390214" sldId="336"/>
        </pc:sldMkLst>
        <pc:spChg chg="mod">
          <ac:chgData name="Maxence Krill" userId="d5e21c2e-dc7f-4b3a-b746-c1b5dc0dcdb9" providerId="ADAL" clId="{B42DFEA0-D277-4AC3-ADC5-35DC40BBEA5C}" dt="2023-12-11T22:08:41.181" v="4595" actId="14100"/>
          <ac:spMkLst>
            <pc:docMk/>
            <pc:sldMk cId="251390214" sldId="336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8:54.365" v="4618" actId="14100"/>
          <ac:spMkLst>
            <pc:docMk/>
            <pc:sldMk cId="251390214" sldId="336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1390214" sldId="336"/>
            <ac:spMk id="6" creationId="{79A3BA28-F812-F3CA-BA48-86269D7B67CE}"/>
          </ac:spMkLst>
        </pc:spChg>
        <pc:spChg chg="mod">
          <ac:chgData name="Maxence Krill" userId="d5e21c2e-dc7f-4b3a-b746-c1b5dc0dcdb9" providerId="ADAL" clId="{B42DFEA0-D277-4AC3-ADC5-35DC40BBEA5C}" dt="2023-12-11T22:09:34.852" v="4641"/>
          <ac:spMkLst>
            <pc:docMk/>
            <pc:sldMk cId="251390214" sldId="336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1390214" sldId="336"/>
            <ac:spMk id="8" creationId="{60AF5E75-1EA5-60F8-967E-C9C2CE0AD47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51390214" sldId="336"/>
            <ac:spMk id="10" creationId="{C7250383-D2D6-ABCE-A1EF-303E7EC2B0DC}"/>
          </ac:spMkLst>
        </pc:spChg>
        <pc:spChg chg="add mod">
          <ac:chgData name="Maxence Krill" userId="d5e21c2e-dc7f-4b3a-b746-c1b5dc0dcdb9" providerId="ADAL" clId="{B42DFEA0-D277-4AC3-ADC5-35DC40BBEA5C}" dt="2023-12-11T22:14:59.754" v="4776"/>
          <ac:spMkLst>
            <pc:docMk/>
            <pc:sldMk cId="251390214" sldId="336"/>
            <ac:spMk id="11" creationId="{DEA833C7-FBCB-8C73-18A5-697C930E8C65}"/>
          </ac:spMkLst>
        </pc:spChg>
      </pc:sldChg>
      <pc:sldChg chg="addSp delSp modSp new del mod">
        <pc:chgData name="Maxence Krill" userId="d5e21c2e-dc7f-4b3a-b746-c1b5dc0dcdb9" providerId="ADAL" clId="{B42DFEA0-D277-4AC3-ADC5-35DC40BBEA5C}" dt="2023-12-11T22:17:09.479" v="4798" actId="2696"/>
        <pc:sldMkLst>
          <pc:docMk/>
          <pc:sldMk cId="703466909" sldId="337"/>
        </pc:sldMkLst>
        <pc:spChg chg="add del mod">
          <ac:chgData name="Maxence Krill" userId="d5e21c2e-dc7f-4b3a-b746-c1b5dc0dcdb9" providerId="ADAL" clId="{B42DFEA0-D277-4AC3-ADC5-35DC40BBEA5C}" dt="2023-12-11T22:16:52.320" v="4793" actId="14100"/>
          <ac:spMkLst>
            <pc:docMk/>
            <pc:sldMk cId="703466909" sldId="337"/>
            <ac:spMk id="2" creationId="{3E22998F-6EAF-5A0F-3533-3D9B088C627B}"/>
          </ac:spMkLst>
        </pc:spChg>
        <pc:spChg chg="mod">
          <ac:chgData name="Maxence Krill" userId="d5e21c2e-dc7f-4b3a-b746-c1b5dc0dcdb9" providerId="ADAL" clId="{B42DFEA0-D277-4AC3-ADC5-35DC40BBEA5C}" dt="2023-12-11T22:16:58.071" v="4795" actId="14100"/>
          <ac:spMkLst>
            <pc:docMk/>
            <pc:sldMk cId="703466909" sldId="337"/>
            <ac:spMk id="3" creationId="{2408365A-853B-8C51-0E59-A5840E51B46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703466909" sldId="337"/>
            <ac:spMk id="4" creationId="{E938FCC0-03BF-3B30-A361-F7F7109EDC3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703466909" sldId="337"/>
            <ac:spMk id="5" creationId="{68935863-C6ED-A0C1-58EF-72B325E33BC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703466909" sldId="337"/>
            <ac:spMk id="6" creationId="{E88658FA-6E0D-DEE5-8320-EA2ECC981EC6}"/>
          </ac:spMkLst>
        </pc:spChg>
        <pc:spChg chg="add mod">
          <ac:chgData name="Maxence Krill" userId="d5e21c2e-dc7f-4b3a-b746-c1b5dc0dcdb9" providerId="ADAL" clId="{B42DFEA0-D277-4AC3-ADC5-35DC40BBEA5C}" dt="2023-12-11T22:15:00.256" v="4777"/>
          <ac:spMkLst>
            <pc:docMk/>
            <pc:sldMk cId="703466909" sldId="337"/>
            <ac:spMk id="7" creationId="{B8441C7F-4200-98BF-CE11-94FFD9BFE2A7}"/>
          </ac:spMkLst>
        </pc:spChg>
        <pc:spChg chg="add del mod">
          <ac:chgData name="Maxence Krill" userId="d5e21c2e-dc7f-4b3a-b746-c1b5dc0dcdb9" providerId="ADAL" clId="{B42DFEA0-D277-4AC3-ADC5-35DC40BBEA5C}" dt="2023-12-11T22:16:54.235" v="4794" actId="478"/>
          <ac:spMkLst>
            <pc:docMk/>
            <pc:sldMk cId="703466909" sldId="337"/>
            <ac:spMk id="8" creationId="{89ABDD68-98C0-36C5-7B50-5E6603F22A27}"/>
          </ac:spMkLst>
        </pc:spChg>
        <pc:spChg chg="add del mod">
          <ac:chgData name="Maxence Krill" userId="d5e21c2e-dc7f-4b3a-b746-c1b5dc0dcdb9" providerId="ADAL" clId="{B42DFEA0-D277-4AC3-ADC5-35DC40BBEA5C}" dt="2023-12-11T22:16:44.574" v="4788" actId="478"/>
          <ac:spMkLst>
            <pc:docMk/>
            <pc:sldMk cId="703466909" sldId="337"/>
            <ac:spMk id="10" creationId="{A135ABA0-5301-2983-B16B-59F6EF23C560}"/>
          </ac:spMkLst>
        </pc:spChg>
      </pc:sldChg>
      <pc:sldChg chg="addSp delSp modSp add mod modShow">
        <pc:chgData name="Maxence Krill" userId="d5e21c2e-dc7f-4b3a-b746-c1b5dc0dcdb9" providerId="ADAL" clId="{B42DFEA0-D277-4AC3-ADC5-35DC40BBEA5C}" dt="2023-12-11T22:19:29.840" v="4854" actId="478"/>
        <pc:sldMkLst>
          <pc:docMk/>
          <pc:sldMk cId="1564068542" sldId="338"/>
        </pc:sldMkLst>
        <pc:spChg chg="mod">
          <ac:chgData name="Maxence Krill" userId="d5e21c2e-dc7f-4b3a-b746-c1b5dc0dcdb9" providerId="ADAL" clId="{B42DFEA0-D277-4AC3-ADC5-35DC40BBEA5C}" dt="2023-12-11T22:17:06.400" v="4797"/>
          <ac:spMkLst>
            <pc:docMk/>
            <pc:sldMk cId="1564068542" sldId="338"/>
            <ac:spMk id="2" creationId="{69340F66-22F1-28C7-851B-5AE7C430AD66}"/>
          </ac:spMkLst>
        </pc:spChg>
        <pc:spChg chg="add del">
          <ac:chgData name="Maxence Krill" userId="d5e21c2e-dc7f-4b3a-b746-c1b5dc0dcdb9" providerId="ADAL" clId="{B42DFEA0-D277-4AC3-ADC5-35DC40BBEA5C}" dt="2023-12-11T22:18:19.569" v="4808" actId="22"/>
          <ac:spMkLst>
            <pc:docMk/>
            <pc:sldMk cId="1564068542" sldId="338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9:05.705" v="4847" actId="20577"/>
          <ac:spMkLst>
            <pc:docMk/>
            <pc:sldMk cId="1564068542" sldId="338"/>
            <ac:spMk id="12" creationId="{0C2A1D71-574D-A923-81AC-F89614BF81A5}"/>
          </ac:spMkLst>
        </pc:spChg>
        <pc:spChg chg="add del mod">
          <ac:chgData name="Maxence Krill" userId="d5e21c2e-dc7f-4b3a-b746-c1b5dc0dcdb9" providerId="ADAL" clId="{B42DFEA0-D277-4AC3-ADC5-35DC40BBEA5C}" dt="2023-12-11T22:19:28.673" v="4852" actId="478"/>
          <ac:spMkLst>
            <pc:docMk/>
            <pc:sldMk cId="1564068542" sldId="338"/>
            <ac:spMk id="13" creationId="{EA61781B-689E-6D40-55F2-D86840C4AFD4}"/>
          </ac:spMkLst>
        </pc:spChg>
        <pc:spChg chg="add del mod">
          <ac:chgData name="Maxence Krill" userId="d5e21c2e-dc7f-4b3a-b746-c1b5dc0dcdb9" providerId="ADAL" clId="{B42DFEA0-D277-4AC3-ADC5-35DC40BBEA5C}" dt="2023-12-11T22:19:29.840" v="4854" actId="478"/>
          <ac:spMkLst>
            <pc:docMk/>
            <pc:sldMk cId="1564068542" sldId="338"/>
            <ac:spMk id="14" creationId="{261AA397-BAF2-C84A-423B-F6006C16FAC2}"/>
          </ac:spMkLst>
        </pc:spChg>
        <pc:spChg chg="add del mod">
          <ac:chgData name="Maxence Krill" userId="d5e21c2e-dc7f-4b3a-b746-c1b5dc0dcdb9" providerId="ADAL" clId="{B42DFEA0-D277-4AC3-ADC5-35DC40BBEA5C}" dt="2023-12-11T22:19:27.555" v="4851" actId="478"/>
          <ac:spMkLst>
            <pc:docMk/>
            <pc:sldMk cId="1564068542" sldId="338"/>
            <ac:spMk id="16" creationId="{86B1A3DC-3F62-3027-D176-0E95E642C5C8}"/>
          </ac:spMkLst>
        </pc:spChg>
        <pc:graphicFrameChg chg="mod">
          <ac:chgData name="Maxence Krill" userId="d5e21c2e-dc7f-4b3a-b746-c1b5dc0dcdb9" providerId="ADAL" clId="{B42DFEA0-D277-4AC3-ADC5-35DC40BBEA5C}" dt="2023-12-11T22:17:23.268" v="4801" actId="207"/>
          <ac:graphicFrameMkLst>
            <pc:docMk/>
            <pc:sldMk cId="1564068542" sldId="338"/>
            <ac:graphicFrameMk id="19" creationId="{049279A6-68DA-FBA3-E4BE-8219103C20A0}"/>
          </ac:graphicFrameMkLst>
        </pc:graphicFrameChg>
        <pc:picChg chg="add del">
          <ac:chgData name="Maxence Krill" userId="d5e21c2e-dc7f-4b3a-b746-c1b5dc0dcdb9" providerId="ADAL" clId="{B42DFEA0-D277-4AC3-ADC5-35DC40BBEA5C}" dt="2023-12-11T22:18:15.148" v="4803" actId="22"/>
          <ac:picMkLst>
            <pc:docMk/>
            <pc:sldMk cId="1564068542" sldId="338"/>
            <ac:picMk id="4" creationId="{C3D20BBB-3BAE-E0E2-AB29-4FC5B25FF2CE}"/>
          </ac:picMkLst>
        </pc:picChg>
        <pc:picChg chg="add del mod ord">
          <ac:chgData name="Maxence Krill" userId="d5e21c2e-dc7f-4b3a-b746-c1b5dc0dcdb9" providerId="ADAL" clId="{B42DFEA0-D277-4AC3-ADC5-35DC40BBEA5C}" dt="2023-12-11T22:18:18.907" v="4807" actId="22"/>
          <ac:picMkLst>
            <pc:docMk/>
            <pc:sldMk cId="1564068542" sldId="338"/>
            <ac:picMk id="8" creationId="{39B37312-0C81-0CAD-1917-C5DFBC4BB51F}"/>
          </ac:picMkLst>
        </pc:picChg>
        <pc:picChg chg="add mod">
          <ac:chgData name="Maxence Krill" userId="d5e21c2e-dc7f-4b3a-b746-c1b5dc0dcdb9" providerId="ADAL" clId="{B42DFEA0-D277-4AC3-ADC5-35DC40BBEA5C}" dt="2023-12-11T22:18:18.235" v="4806" actId="571"/>
          <ac:picMkLst>
            <pc:docMk/>
            <pc:sldMk cId="1564068542" sldId="338"/>
            <ac:picMk id="9" creationId="{77FDD0BB-3F6E-CDB1-9A0F-CA85E9567DEF}"/>
          </ac:picMkLst>
        </pc:picChg>
        <pc:picChg chg="add del mod ord modCrop">
          <ac:chgData name="Maxence Krill" userId="d5e21c2e-dc7f-4b3a-b746-c1b5dc0dcdb9" providerId="ADAL" clId="{B42DFEA0-D277-4AC3-ADC5-35DC40BBEA5C}" dt="2023-12-11T22:19:27.555" v="4851" actId="478"/>
          <ac:picMkLst>
            <pc:docMk/>
            <pc:sldMk cId="1564068542" sldId="338"/>
            <ac:picMk id="11" creationId="{724A240B-C0BB-846A-9841-B3F1E081E19A}"/>
          </ac:picMkLst>
        </pc:picChg>
      </pc:sldChg>
      <pc:sldChg chg="modSp add mod">
        <pc:chgData name="Maxence Krill" userId="d5e21c2e-dc7f-4b3a-b746-c1b5dc0dcdb9" providerId="ADAL" clId="{B42DFEA0-D277-4AC3-ADC5-35DC40BBEA5C}" dt="2023-12-11T22:20:14.017" v="4889" actId="1037"/>
        <pc:sldMkLst>
          <pc:docMk/>
          <pc:sldMk cId="3023950316" sldId="339"/>
        </pc:sldMkLst>
        <pc:spChg chg="mod">
          <ac:chgData name="Maxence Krill" userId="d5e21c2e-dc7f-4b3a-b746-c1b5dc0dcdb9" providerId="ADAL" clId="{B42DFEA0-D277-4AC3-ADC5-35DC40BBEA5C}" dt="2023-12-11T22:19:39.814" v="4856" actId="14100"/>
          <ac:spMkLst>
            <pc:docMk/>
            <pc:sldMk cId="3023950316" sldId="339"/>
            <ac:spMk id="13" creationId="{EA61781B-689E-6D40-55F2-D86840C4AFD4}"/>
          </ac:spMkLst>
        </pc:spChg>
        <pc:spChg chg="mod">
          <ac:chgData name="Maxence Krill" userId="d5e21c2e-dc7f-4b3a-b746-c1b5dc0dcdb9" providerId="ADAL" clId="{B42DFEA0-D277-4AC3-ADC5-35DC40BBEA5C}" dt="2023-12-11T22:20:14.017" v="4889" actId="1037"/>
          <ac:spMkLst>
            <pc:docMk/>
            <pc:sldMk cId="3023950316" sldId="339"/>
            <ac:spMk id="14" creationId="{261AA397-BAF2-C84A-423B-F6006C16FAC2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23:08.639" v="5011" actId="1037"/>
        <pc:sldMkLst>
          <pc:docMk/>
          <pc:sldMk cId="3526853987" sldId="340"/>
        </pc:sldMkLst>
        <pc:spChg chg="add del mod">
          <ac:chgData name="Maxence Krill" userId="d5e21c2e-dc7f-4b3a-b746-c1b5dc0dcdb9" providerId="ADAL" clId="{B42DFEA0-D277-4AC3-ADC5-35DC40BBEA5C}" dt="2023-12-11T22:20:30.603" v="4896"/>
          <ac:spMkLst>
            <pc:docMk/>
            <pc:sldMk cId="3526853987" sldId="340"/>
            <ac:spMk id="3" creationId="{C07B7F6A-01E0-F41F-D639-E29EB5457A7A}"/>
          </ac:spMkLst>
        </pc:spChg>
        <pc:spChg chg="add mod">
          <ac:chgData name="Maxence Krill" userId="d5e21c2e-dc7f-4b3a-b746-c1b5dc0dcdb9" providerId="ADAL" clId="{B42DFEA0-D277-4AC3-ADC5-35DC40BBEA5C}" dt="2023-12-11T22:21:28.497" v="4941" actId="14100"/>
          <ac:spMkLst>
            <pc:docMk/>
            <pc:sldMk cId="3526853987" sldId="340"/>
            <ac:spMk id="4" creationId="{B534CFD8-31B7-3864-CDF4-F1F88576EA83}"/>
          </ac:spMkLst>
        </pc:spChg>
        <pc:spChg chg="add mod">
          <ac:chgData name="Maxence Krill" userId="d5e21c2e-dc7f-4b3a-b746-c1b5dc0dcdb9" providerId="ADAL" clId="{B42DFEA0-D277-4AC3-ADC5-35DC40BBEA5C}" dt="2023-12-11T22:23:01.376" v="5007" actId="1038"/>
          <ac:spMkLst>
            <pc:docMk/>
            <pc:sldMk cId="3526853987" sldId="340"/>
            <ac:spMk id="5" creationId="{C34A989D-DACF-6137-1F16-22BA6A922042}"/>
          </ac:spMkLst>
        </pc:spChg>
        <pc:spChg chg="add del mod">
          <ac:chgData name="Maxence Krill" userId="d5e21c2e-dc7f-4b3a-b746-c1b5dc0dcdb9" providerId="ADAL" clId="{B42DFEA0-D277-4AC3-ADC5-35DC40BBEA5C}" dt="2023-12-11T22:22:13.322" v="4953"/>
          <ac:spMkLst>
            <pc:docMk/>
            <pc:sldMk cId="3526853987" sldId="340"/>
            <ac:spMk id="6" creationId="{26E98E9E-61F6-D14E-D590-6EDEC13AACC9}"/>
          </ac:spMkLst>
        </pc:spChg>
        <pc:spChg chg="add mod">
          <ac:chgData name="Maxence Krill" userId="d5e21c2e-dc7f-4b3a-b746-c1b5dc0dcdb9" providerId="ADAL" clId="{B42DFEA0-D277-4AC3-ADC5-35DC40BBEA5C}" dt="2023-12-11T22:23:04.407" v="5009" actId="1038"/>
          <ac:spMkLst>
            <pc:docMk/>
            <pc:sldMk cId="3526853987" sldId="340"/>
            <ac:spMk id="8" creationId="{11E4B4D0-FA8B-53AC-0431-2FAADA8CD48D}"/>
          </ac:spMkLst>
        </pc:spChg>
        <pc:spChg chg="mod">
          <ac:chgData name="Maxence Krill" userId="d5e21c2e-dc7f-4b3a-b746-c1b5dc0dcdb9" providerId="ADAL" clId="{B42DFEA0-D277-4AC3-ADC5-35DC40BBEA5C}" dt="2023-12-11T22:20:29.300" v="4894" actId="14100"/>
          <ac:spMkLst>
            <pc:docMk/>
            <pc:sldMk cId="3526853987" sldId="340"/>
            <ac:spMk id="13" creationId="{EA61781B-689E-6D40-55F2-D86840C4AFD4}"/>
          </ac:spMkLst>
        </pc:spChg>
        <pc:spChg chg="mod">
          <ac:chgData name="Maxence Krill" userId="d5e21c2e-dc7f-4b3a-b746-c1b5dc0dcdb9" providerId="ADAL" clId="{B42DFEA0-D277-4AC3-ADC5-35DC40BBEA5C}" dt="2023-12-11T22:23:08.639" v="5011" actId="1037"/>
          <ac:spMkLst>
            <pc:docMk/>
            <pc:sldMk cId="3526853987" sldId="340"/>
            <ac:spMk id="14" creationId="{261AA397-BAF2-C84A-423B-F6006C16FAC2}"/>
          </ac:spMkLst>
        </pc:spChg>
        <pc:picChg chg="mod">
          <ac:chgData name="Maxence Krill" userId="d5e21c2e-dc7f-4b3a-b746-c1b5dc0dcdb9" providerId="ADAL" clId="{B42DFEA0-D277-4AC3-ADC5-35DC40BBEA5C}" dt="2023-12-11T22:20:32.738" v="4899" actId="1076"/>
          <ac:picMkLst>
            <pc:docMk/>
            <pc:sldMk cId="3526853987" sldId="340"/>
            <ac:picMk id="11" creationId="{724A240B-C0BB-846A-9841-B3F1E081E19A}"/>
          </ac:picMkLst>
        </pc:picChg>
      </pc:sldChg>
      <pc:sldChg chg="new del">
        <pc:chgData name="Maxence Krill" userId="d5e21c2e-dc7f-4b3a-b746-c1b5dc0dcdb9" providerId="ADAL" clId="{B42DFEA0-D277-4AC3-ADC5-35DC40BBEA5C}" dt="2023-12-11T22:23:35.021" v="5013" actId="680"/>
        <pc:sldMkLst>
          <pc:docMk/>
          <pc:sldMk cId="703923051" sldId="341"/>
        </pc:sldMkLst>
      </pc:sldChg>
      <pc:sldChg chg="addSp delSp modSp add mod ord">
        <pc:chgData name="Maxence Krill" userId="d5e21c2e-dc7f-4b3a-b746-c1b5dc0dcdb9" providerId="ADAL" clId="{B42DFEA0-D277-4AC3-ADC5-35DC40BBEA5C}" dt="2023-12-11T22:25:38.598" v="5075"/>
        <pc:sldMkLst>
          <pc:docMk/>
          <pc:sldMk cId="1529961737" sldId="341"/>
        </pc:sldMkLst>
        <pc:spChg chg="add mod">
          <ac:chgData name="Maxence Krill" userId="d5e21c2e-dc7f-4b3a-b746-c1b5dc0dcdb9" providerId="ADAL" clId="{B42DFEA0-D277-4AC3-ADC5-35DC40BBEA5C}" dt="2023-12-11T22:25:26.159" v="5073" actId="948"/>
          <ac:spMkLst>
            <pc:docMk/>
            <pc:sldMk cId="1529961737" sldId="341"/>
            <ac:spMk id="4" creationId="{2062B3FB-966A-FCBA-7BB5-7312A87B72E4}"/>
          </ac:spMkLst>
        </pc:spChg>
        <pc:spChg chg="del mod">
          <ac:chgData name="Maxence Krill" userId="d5e21c2e-dc7f-4b3a-b746-c1b5dc0dcdb9" providerId="ADAL" clId="{B42DFEA0-D277-4AC3-ADC5-35DC40BBEA5C}" dt="2023-12-11T22:23:59.246" v="5040" actId="478"/>
          <ac:spMkLst>
            <pc:docMk/>
            <pc:sldMk cId="1529961737" sldId="341"/>
            <ac:spMk id="12" creationId="{0C2A1D71-574D-A923-81AC-F89614BF81A5}"/>
          </ac:spMkLst>
        </pc:spChg>
        <pc:picChg chg="del">
          <ac:chgData name="Maxence Krill" userId="d5e21c2e-dc7f-4b3a-b746-c1b5dc0dcdb9" providerId="ADAL" clId="{B42DFEA0-D277-4AC3-ADC5-35DC40BBEA5C}" dt="2023-12-11T22:23:39.768" v="5019" actId="478"/>
          <ac:picMkLst>
            <pc:docMk/>
            <pc:sldMk cId="1529961737" sldId="341"/>
            <ac:picMk id="11" creationId="{724A240B-C0BB-846A-9841-B3F1E081E19A}"/>
          </ac:picMkLst>
        </pc:picChg>
      </pc:sldChg>
      <pc:sldChg chg="add del">
        <pc:chgData name="Maxence Krill" userId="d5e21c2e-dc7f-4b3a-b746-c1b5dc0dcdb9" providerId="ADAL" clId="{B42DFEA0-D277-4AC3-ADC5-35DC40BBEA5C}" dt="2023-12-11T22:23:36.692" v="5015"/>
        <pc:sldMkLst>
          <pc:docMk/>
          <pc:sldMk cId="2437950937" sldId="341"/>
        </pc:sldMkLst>
      </pc:sldChg>
      <pc:sldChg chg="addSp modSp mod modAnim">
        <pc:chgData name="Maxence Krill" userId="d5e21c2e-dc7f-4b3a-b746-c1b5dc0dcdb9" providerId="ADAL" clId="{B42DFEA0-D277-4AC3-ADC5-35DC40BBEA5C}" dt="2023-12-18T22:59:42.999" v="8465"/>
        <pc:sldMkLst>
          <pc:docMk/>
          <pc:sldMk cId="786362810" sldId="346"/>
        </pc:sldMkLst>
        <pc:spChg chg="add mod">
          <ac:chgData name="Maxence Krill" userId="d5e21c2e-dc7f-4b3a-b746-c1b5dc0dcdb9" providerId="ADAL" clId="{B42DFEA0-D277-4AC3-ADC5-35DC40BBEA5C}" dt="2023-12-18T22:58:52.708" v="8452" actId="20577"/>
          <ac:spMkLst>
            <pc:docMk/>
            <pc:sldMk cId="786362810" sldId="346"/>
            <ac:spMk id="4" creationId="{F9B346DB-AC31-8BE9-8064-8C86766C3005}"/>
          </ac:spMkLst>
        </pc:spChg>
        <pc:graphicFrameChg chg="mod">
          <ac:chgData name="Maxence Krill" userId="d5e21c2e-dc7f-4b3a-b746-c1b5dc0dcdb9" providerId="ADAL" clId="{B42DFEA0-D277-4AC3-ADC5-35DC40BBEA5C}" dt="2023-12-18T22:58:39.032" v="8415" actId="12788"/>
          <ac:graphicFrameMkLst>
            <pc:docMk/>
            <pc:sldMk cId="786362810" sldId="346"/>
            <ac:graphicFrameMk id="10" creationId="{17AA7D31-0C38-E461-8DE7-B12C44BE480F}"/>
          </ac:graphicFrameMkLst>
        </pc:graphicFrameChg>
      </pc:sldChg>
      <pc:sldChg chg="addSp delSp modSp mod ord modShow">
        <pc:chgData name="Maxence Krill" userId="d5e21c2e-dc7f-4b3a-b746-c1b5dc0dcdb9" providerId="ADAL" clId="{B42DFEA0-D277-4AC3-ADC5-35DC40BBEA5C}" dt="2023-12-18T22:49:12.786" v="8055"/>
        <pc:sldMkLst>
          <pc:docMk/>
          <pc:sldMk cId="767316814" sldId="347"/>
        </pc:sldMkLst>
        <pc:spChg chg="add mod">
          <ac:chgData name="Maxence Krill" userId="d5e21c2e-dc7f-4b3a-b746-c1b5dc0dcdb9" providerId="ADAL" clId="{B42DFEA0-D277-4AC3-ADC5-35DC40BBEA5C}" dt="2023-12-18T19:47:34.750" v="5666" actId="20577"/>
          <ac:spMkLst>
            <pc:docMk/>
            <pc:sldMk cId="767316814" sldId="347"/>
            <ac:spMk id="4" creationId="{C48453D5-6135-1A13-75F1-A92D160551FA}"/>
          </ac:spMkLst>
        </pc:spChg>
        <pc:spChg chg="add del mod">
          <ac:chgData name="Maxence Krill" userId="d5e21c2e-dc7f-4b3a-b746-c1b5dc0dcdb9" providerId="ADAL" clId="{B42DFEA0-D277-4AC3-ADC5-35DC40BBEA5C}" dt="2023-12-18T19:49:28.797" v="5915" actId="478"/>
          <ac:spMkLst>
            <pc:docMk/>
            <pc:sldMk cId="767316814" sldId="347"/>
            <ac:spMk id="5" creationId="{8B16098D-63DD-0C96-205D-68BB27F3AFCD}"/>
          </ac:spMkLst>
        </pc:spChg>
        <pc:spChg chg="add del mod">
          <ac:chgData name="Maxence Krill" userId="d5e21c2e-dc7f-4b3a-b746-c1b5dc0dcdb9" providerId="ADAL" clId="{B42DFEA0-D277-4AC3-ADC5-35DC40BBEA5C}" dt="2023-12-18T19:49:27.142" v="5914" actId="478"/>
          <ac:spMkLst>
            <pc:docMk/>
            <pc:sldMk cId="767316814" sldId="347"/>
            <ac:spMk id="11" creationId="{494B26CB-55AB-B41B-DD3D-5F6ECB30D1F2}"/>
          </ac:spMkLst>
        </pc:spChg>
        <pc:spChg chg="add mod">
          <ac:chgData name="Maxence Krill" userId="d5e21c2e-dc7f-4b3a-b746-c1b5dc0dcdb9" providerId="ADAL" clId="{B42DFEA0-D277-4AC3-ADC5-35DC40BBEA5C}" dt="2023-12-18T19:52:54.860" v="5964" actId="20577"/>
          <ac:spMkLst>
            <pc:docMk/>
            <pc:sldMk cId="767316814" sldId="347"/>
            <ac:spMk id="12" creationId="{C230DDE9-3ED4-AEFF-7D4D-5996A0CDC9E7}"/>
          </ac:spMkLst>
        </pc:spChg>
        <pc:spChg chg="add del mod">
          <ac:chgData name="Maxence Krill" userId="d5e21c2e-dc7f-4b3a-b746-c1b5dc0dcdb9" providerId="ADAL" clId="{B42DFEA0-D277-4AC3-ADC5-35DC40BBEA5C}" dt="2023-12-18T19:59:30.631" v="6715" actId="20577"/>
          <ac:spMkLst>
            <pc:docMk/>
            <pc:sldMk cId="767316814" sldId="347"/>
            <ac:spMk id="13" creationId="{4AA025EF-31DE-5489-2E41-2449BDB76AA2}"/>
          </ac:spMkLst>
        </pc:spChg>
        <pc:spChg chg="add del mod">
          <ac:chgData name="Maxence Krill" userId="d5e21c2e-dc7f-4b3a-b746-c1b5dc0dcdb9" providerId="ADAL" clId="{B42DFEA0-D277-4AC3-ADC5-35DC40BBEA5C}" dt="2023-12-18T19:58:43.560" v="6582" actId="478"/>
          <ac:spMkLst>
            <pc:docMk/>
            <pc:sldMk cId="767316814" sldId="347"/>
            <ac:spMk id="18" creationId="{0E2C4744-4E81-38E1-850E-05576AB9B4F1}"/>
          </ac:spMkLst>
        </pc:spChg>
        <pc:spChg chg="add del mod">
          <ac:chgData name="Maxence Krill" userId="d5e21c2e-dc7f-4b3a-b746-c1b5dc0dcdb9" providerId="ADAL" clId="{B42DFEA0-D277-4AC3-ADC5-35DC40BBEA5C}" dt="2023-12-18T20:00:12.911" v="6813" actId="478"/>
          <ac:spMkLst>
            <pc:docMk/>
            <pc:sldMk cId="767316814" sldId="347"/>
            <ac:spMk id="19" creationId="{2CFA3F41-613A-6A22-764F-3D9B78FBE96E}"/>
          </ac:spMkLst>
        </pc:spChg>
        <pc:graphicFrameChg chg="add mod">
          <ac:chgData name="Maxence Krill" userId="d5e21c2e-dc7f-4b3a-b746-c1b5dc0dcdb9" providerId="ADAL" clId="{B42DFEA0-D277-4AC3-ADC5-35DC40BBEA5C}" dt="2023-12-18T19:48:44.989" v="5783" actId="1957"/>
          <ac:graphicFrameMkLst>
            <pc:docMk/>
            <pc:sldMk cId="767316814" sldId="347"/>
            <ac:graphicFrameMk id="10" creationId="{83006A6A-080D-8E72-26AD-DD8D61453A0C}"/>
          </ac:graphicFrameMkLst>
        </pc:graphicFrameChg>
        <pc:picChg chg="add del">
          <ac:chgData name="Maxence Krill" userId="d5e21c2e-dc7f-4b3a-b746-c1b5dc0dcdb9" providerId="ADAL" clId="{B42DFEA0-D277-4AC3-ADC5-35DC40BBEA5C}" dt="2023-12-18T19:54:17.469" v="6049" actId="22"/>
          <ac:picMkLst>
            <pc:docMk/>
            <pc:sldMk cId="767316814" sldId="347"/>
            <ac:picMk id="15" creationId="{E2ABAF2F-9932-5C42-DFBD-8EA33CB9D3B9}"/>
          </ac:picMkLst>
        </pc:picChg>
        <pc:picChg chg="add del">
          <ac:chgData name="Maxence Krill" userId="d5e21c2e-dc7f-4b3a-b746-c1b5dc0dcdb9" providerId="ADAL" clId="{B42DFEA0-D277-4AC3-ADC5-35DC40BBEA5C}" dt="2023-12-18T19:57:19.578" v="6280" actId="22"/>
          <ac:picMkLst>
            <pc:docMk/>
            <pc:sldMk cId="767316814" sldId="347"/>
            <ac:picMk id="17" creationId="{E543337A-D332-4387-FA51-92242F75F2E4}"/>
          </ac:picMkLst>
        </pc:picChg>
        <pc:picChg chg="mod">
          <ac:chgData name="Maxence Krill" userId="d5e21c2e-dc7f-4b3a-b746-c1b5dc0dcdb9" providerId="ADAL" clId="{B42DFEA0-D277-4AC3-ADC5-35DC40BBEA5C}" dt="2023-12-18T19:59:01.561" v="6585" actId="1076"/>
          <ac:picMkLst>
            <pc:docMk/>
            <pc:sldMk cId="767316814" sldId="347"/>
            <ac:picMk id="191" creationId="{8AFCCA44-722B-7932-CC76-4D673ACE4AA6}"/>
          </ac:picMkLst>
        </pc:picChg>
        <pc:picChg chg="mod">
          <ac:chgData name="Maxence Krill" userId="d5e21c2e-dc7f-4b3a-b746-c1b5dc0dcdb9" providerId="ADAL" clId="{B42DFEA0-D277-4AC3-ADC5-35DC40BBEA5C}" dt="2023-12-18T22:05:28.670" v="7302" actId="1076"/>
          <ac:picMkLst>
            <pc:docMk/>
            <pc:sldMk cId="767316814" sldId="347"/>
            <ac:picMk id="747" creationId="{0A7435AF-68D4-E29B-47A0-3B7177A1DD95}"/>
          </ac:picMkLst>
        </pc:picChg>
      </pc:sldChg>
      <pc:sldChg chg="delSp modSp mod">
        <pc:chgData name="Maxence Krill" userId="d5e21c2e-dc7f-4b3a-b746-c1b5dc0dcdb9" providerId="ADAL" clId="{B42DFEA0-D277-4AC3-ADC5-35DC40BBEA5C}" dt="2023-12-18T22:48:09.971" v="8045" actId="20577"/>
        <pc:sldMkLst>
          <pc:docMk/>
          <pc:sldMk cId="2071889896" sldId="350"/>
        </pc:sldMkLst>
        <pc:spChg chg="mod">
          <ac:chgData name="Maxence Krill" userId="d5e21c2e-dc7f-4b3a-b746-c1b5dc0dcdb9" providerId="ADAL" clId="{B42DFEA0-D277-4AC3-ADC5-35DC40BBEA5C}" dt="2023-12-18T19:34:09.638" v="5149" actId="20577"/>
          <ac:spMkLst>
            <pc:docMk/>
            <pc:sldMk cId="2071889896" sldId="350"/>
            <ac:spMk id="8" creationId="{0275F894-438A-04C5-FC0E-10AEE15D9F8C}"/>
          </ac:spMkLst>
        </pc:spChg>
        <pc:spChg chg="del mod">
          <ac:chgData name="Maxence Krill" userId="d5e21c2e-dc7f-4b3a-b746-c1b5dc0dcdb9" providerId="ADAL" clId="{B42DFEA0-D277-4AC3-ADC5-35DC40BBEA5C}" dt="2023-12-18T19:33:59.823" v="5129" actId="478"/>
          <ac:spMkLst>
            <pc:docMk/>
            <pc:sldMk cId="2071889896" sldId="350"/>
            <ac:spMk id="10" creationId="{516048A8-9F0E-0BEC-6CD6-F46D170D9242}"/>
          </ac:spMkLst>
        </pc:spChg>
        <pc:graphicFrameChg chg="mod modGraphic">
          <ac:chgData name="Maxence Krill" userId="d5e21c2e-dc7f-4b3a-b746-c1b5dc0dcdb9" providerId="ADAL" clId="{B42DFEA0-D277-4AC3-ADC5-35DC40BBEA5C}" dt="2023-12-18T22:48:09.971" v="8045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</pc:sldChg>
      <pc:sldChg chg="addSp delSp modSp del mod">
        <pc:chgData name="Maxence Krill" userId="d5e21c2e-dc7f-4b3a-b746-c1b5dc0dcdb9" providerId="ADAL" clId="{B42DFEA0-D277-4AC3-ADC5-35DC40BBEA5C}" dt="2023-12-18T19:37:57.720" v="5223" actId="47"/>
        <pc:sldMkLst>
          <pc:docMk/>
          <pc:sldMk cId="4063997818" sldId="351"/>
        </pc:sldMkLst>
        <pc:spChg chg="add mod">
          <ac:chgData name="Maxence Krill" userId="d5e21c2e-dc7f-4b3a-b746-c1b5dc0dcdb9" providerId="ADAL" clId="{B42DFEA0-D277-4AC3-ADC5-35DC40BBEA5C}" dt="2023-12-18T19:34:19.454" v="5167" actId="20577"/>
          <ac:spMkLst>
            <pc:docMk/>
            <pc:sldMk cId="4063997818" sldId="351"/>
            <ac:spMk id="4" creationId="{0687114D-372E-E771-A63D-E1DE3BA54E56}"/>
          </ac:spMkLst>
        </pc:spChg>
        <pc:spChg chg="del">
          <ac:chgData name="Maxence Krill" userId="d5e21c2e-dc7f-4b3a-b746-c1b5dc0dcdb9" providerId="ADAL" clId="{B42DFEA0-D277-4AC3-ADC5-35DC40BBEA5C}" dt="2023-12-18T19:34:13.959" v="5150" actId="478"/>
          <ac:spMkLst>
            <pc:docMk/>
            <pc:sldMk cId="4063997818" sldId="351"/>
            <ac:spMk id="8" creationId="{0275F894-438A-04C5-FC0E-10AEE15D9F8C}"/>
          </ac:spMkLst>
        </pc:spChg>
        <pc:spChg chg="del">
          <ac:chgData name="Maxence Krill" userId="d5e21c2e-dc7f-4b3a-b746-c1b5dc0dcdb9" providerId="ADAL" clId="{B42DFEA0-D277-4AC3-ADC5-35DC40BBEA5C}" dt="2023-12-18T19:34:15.051" v="5151" actId="478"/>
          <ac:spMkLst>
            <pc:docMk/>
            <pc:sldMk cId="4063997818" sldId="351"/>
            <ac:spMk id="10" creationId="{516048A8-9F0E-0BEC-6CD6-F46D170D9242}"/>
          </ac:spMkLst>
        </pc:spChg>
      </pc:sldChg>
      <pc:sldChg chg="modSp mod modAnim">
        <pc:chgData name="Maxence Krill" userId="d5e21c2e-dc7f-4b3a-b746-c1b5dc0dcdb9" providerId="ADAL" clId="{B42DFEA0-D277-4AC3-ADC5-35DC40BBEA5C}" dt="2023-12-18T23:20:18.616" v="9885"/>
        <pc:sldMkLst>
          <pc:docMk/>
          <pc:sldMk cId="1918308757" sldId="353"/>
        </pc:sldMkLst>
        <pc:spChg chg="mod">
          <ac:chgData name="Maxence Krill" userId="d5e21c2e-dc7f-4b3a-b746-c1b5dc0dcdb9" providerId="ADAL" clId="{B42DFEA0-D277-4AC3-ADC5-35DC40BBEA5C}" dt="2023-12-18T23:17:42.954" v="9648" actId="20577"/>
          <ac:spMkLst>
            <pc:docMk/>
            <pc:sldMk cId="1918308757" sldId="353"/>
            <ac:spMk id="6" creationId="{287950EF-680B-2643-065C-6A013834C8C5}"/>
          </ac:spMkLst>
        </pc:spChg>
      </pc:sldChg>
      <pc:sldChg chg="modSp mod modAnim">
        <pc:chgData name="Maxence Krill" userId="d5e21c2e-dc7f-4b3a-b746-c1b5dc0dcdb9" providerId="ADAL" clId="{B42DFEA0-D277-4AC3-ADC5-35DC40BBEA5C}" dt="2023-12-18T23:20:11.512" v="9883"/>
        <pc:sldMkLst>
          <pc:docMk/>
          <pc:sldMk cId="7386789" sldId="354"/>
        </pc:sldMkLst>
        <pc:spChg chg="mod">
          <ac:chgData name="Maxence Krill" userId="d5e21c2e-dc7f-4b3a-b746-c1b5dc0dcdb9" providerId="ADAL" clId="{B42DFEA0-D277-4AC3-ADC5-35DC40BBEA5C}" dt="2023-12-18T23:19:33.736" v="9881" actId="20577"/>
          <ac:spMkLst>
            <pc:docMk/>
            <pc:sldMk cId="7386789" sldId="354"/>
            <ac:spMk id="6" creationId="{287950EF-680B-2643-065C-6A013834C8C5}"/>
          </ac:spMkLst>
        </pc:spChg>
      </pc:sldChg>
      <pc:sldChg chg="addSp delSp modSp del mod">
        <pc:chgData name="Maxence Krill" userId="d5e21c2e-dc7f-4b3a-b746-c1b5dc0dcdb9" providerId="ADAL" clId="{B42DFEA0-D277-4AC3-ADC5-35DC40BBEA5C}" dt="2023-12-18T19:41:35.536" v="5227" actId="2696"/>
        <pc:sldMkLst>
          <pc:docMk/>
          <pc:sldMk cId="4258695814" sldId="355"/>
        </pc:sldMkLst>
        <pc:spChg chg="add mod">
          <ac:chgData name="Maxence Krill" userId="d5e21c2e-dc7f-4b3a-b746-c1b5dc0dcdb9" providerId="ADAL" clId="{B42DFEA0-D277-4AC3-ADC5-35DC40BBEA5C}" dt="2023-12-18T19:41:27.244" v="5225" actId="478"/>
          <ac:spMkLst>
            <pc:docMk/>
            <pc:sldMk cId="4258695814" sldId="355"/>
            <ac:spMk id="5" creationId="{170CBA7A-66DA-4520-F370-093661854CC4}"/>
          </ac:spMkLst>
        </pc:spChg>
        <pc:spChg chg="del">
          <ac:chgData name="Maxence Krill" userId="d5e21c2e-dc7f-4b3a-b746-c1b5dc0dcdb9" providerId="ADAL" clId="{B42DFEA0-D277-4AC3-ADC5-35DC40BBEA5C}" dt="2023-12-18T19:41:27.244" v="5225" actId="478"/>
          <ac:spMkLst>
            <pc:docMk/>
            <pc:sldMk cId="4258695814" sldId="355"/>
            <ac:spMk id="29" creationId="{7ADD7AFE-3643-372C-1E6B-41DFDDF0457C}"/>
          </ac:spMkLst>
        </pc:spChg>
      </pc:sldChg>
      <pc:sldChg chg="modSp add mod">
        <pc:chgData name="Maxence Krill" userId="d5e21c2e-dc7f-4b3a-b746-c1b5dc0dcdb9" providerId="ADAL" clId="{B42DFEA0-D277-4AC3-ADC5-35DC40BBEA5C}" dt="2023-12-18T22:48:20.392" v="8047"/>
        <pc:sldMkLst>
          <pc:docMk/>
          <pc:sldMk cId="4115931311" sldId="356"/>
        </pc:sldMkLst>
        <pc:spChg chg="mod">
          <ac:chgData name="Maxence Krill" userId="d5e21c2e-dc7f-4b3a-b746-c1b5dc0dcdb9" providerId="ADAL" clId="{B42DFEA0-D277-4AC3-ADC5-35DC40BBEA5C}" dt="2023-12-18T19:36:45.541" v="5186" actId="20577"/>
          <ac:spMkLst>
            <pc:docMk/>
            <pc:sldMk cId="4115931311" sldId="356"/>
            <ac:spMk id="8" creationId="{0275F894-438A-04C5-FC0E-10AEE15D9F8C}"/>
          </ac:spMkLst>
        </pc:spChg>
        <pc:graphicFrameChg chg="mod modGraphic">
          <ac:chgData name="Maxence Krill" userId="d5e21c2e-dc7f-4b3a-b746-c1b5dc0dcdb9" providerId="ADAL" clId="{B42DFEA0-D277-4AC3-ADC5-35DC40BBEA5C}" dt="2023-12-18T22:48:20.392" v="8047"/>
          <ac:graphicFrameMkLst>
            <pc:docMk/>
            <pc:sldMk cId="4115931311" sldId="356"/>
            <ac:graphicFrameMk id="5" creationId="{59DFE066-F723-BEE9-D777-81CD289EB26C}"/>
          </ac:graphicFrameMkLst>
        </pc:graphicFrameChg>
      </pc:sldChg>
      <pc:sldChg chg="add del">
        <pc:chgData name="Maxence Krill" userId="d5e21c2e-dc7f-4b3a-b746-c1b5dc0dcdb9" providerId="ADAL" clId="{B42DFEA0-D277-4AC3-ADC5-35DC40BBEA5C}" dt="2023-12-18T19:45:35.208" v="5588" actId="47"/>
        <pc:sldMkLst>
          <pc:docMk/>
          <pc:sldMk cId="2183328478" sldId="357"/>
        </pc:sldMkLst>
      </pc:sldChg>
      <pc:sldChg chg="modSp add del mod modAnim modShow">
        <pc:chgData name="Maxence Krill" userId="d5e21c2e-dc7f-4b3a-b746-c1b5dc0dcdb9" providerId="ADAL" clId="{B42DFEA0-D277-4AC3-ADC5-35DC40BBEA5C}" dt="2023-12-18T20:03:05.208" v="6826" actId="47"/>
        <pc:sldMkLst>
          <pc:docMk/>
          <pc:sldMk cId="262263596" sldId="358"/>
        </pc:sldMkLst>
        <pc:spChg chg="mod">
          <ac:chgData name="Maxence Krill" userId="d5e21c2e-dc7f-4b3a-b746-c1b5dc0dcdb9" providerId="ADAL" clId="{B42DFEA0-D277-4AC3-ADC5-35DC40BBEA5C}" dt="2023-12-18T19:41:57.864" v="5231"/>
          <ac:spMkLst>
            <pc:docMk/>
            <pc:sldMk cId="262263596" sldId="358"/>
            <ac:spMk id="2" creationId="{69340F66-22F1-28C7-851B-5AE7C430AD66}"/>
          </ac:spMkLst>
        </pc:spChg>
        <pc:spChg chg="mod">
          <ac:chgData name="Maxence Krill" userId="d5e21c2e-dc7f-4b3a-b746-c1b5dc0dcdb9" providerId="ADAL" clId="{B42DFEA0-D277-4AC3-ADC5-35DC40BBEA5C}" dt="2023-12-18T19:46:11.076" v="5618" actId="20577"/>
          <ac:spMkLst>
            <pc:docMk/>
            <pc:sldMk cId="262263596" sldId="358"/>
            <ac:spMk id="6" creationId="{287950EF-680B-2643-065C-6A013834C8C5}"/>
          </ac:spMkLst>
        </pc:spChg>
        <pc:graphicFrameChg chg="mod">
          <ac:chgData name="Maxence Krill" userId="d5e21c2e-dc7f-4b3a-b746-c1b5dc0dcdb9" providerId="ADAL" clId="{B42DFEA0-D277-4AC3-ADC5-35DC40BBEA5C}" dt="2023-12-18T19:41:51.670" v="5230" actId="207"/>
          <ac:graphicFrameMkLst>
            <pc:docMk/>
            <pc:sldMk cId="262263596" sldId="358"/>
            <ac:graphicFrameMk id="3" creationId="{03F339C2-4F48-8E42-FA66-DF5C93CD4844}"/>
          </ac:graphicFrameMkLst>
        </pc:graphicFrameChg>
      </pc:sldChg>
      <pc:sldChg chg="del">
        <pc:chgData name="Maxence Krill" userId="d5e21c2e-dc7f-4b3a-b746-c1b5dc0dcdb9" providerId="ADAL" clId="{B42DFEA0-D277-4AC3-ADC5-35DC40BBEA5C}" dt="2023-12-18T22:47:26.361" v="8028" actId="47"/>
        <pc:sldMkLst>
          <pc:docMk/>
          <pc:sldMk cId="907667530" sldId="359"/>
        </pc:sldMkLst>
      </pc:sldChg>
      <pc:sldChg chg="modSp add del modAnim">
        <pc:chgData name="Maxence Krill" userId="d5e21c2e-dc7f-4b3a-b746-c1b5dc0dcdb9" providerId="ADAL" clId="{B42DFEA0-D277-4AC3-ADC5-35DC40BBEA5C}" dt="2023-12-18T20:02:33.407" v="6821" actId="47"/>
        <pc:sldMkLst>
          <pc:docMk/>
          <pc:sldMk cId="1855455660" sldId="360"/>
        </pc:sldMkLst>
        <pc:spChg chg="mod">
          <ac:chgData name="Maxence Krill" userId="d5e21c2e-dc7f-4b3a-b746-c1b5dc0dcdb9" providerId="ADAL" clId="{B42DFEA0-D277-4AC3-ADC5-35DC40BBEA5C}" dt="2023-12-18T20:02:30.606" v="6819" actId="20577"/>
          <ac:spMkLst>
            <pc:docMk/>
            <pc:sldMk cId="1855455660" sldId="360"/>
            <ac:spMk id="6" creationId="{287950EF-680B-2643-065C-6A013834C8C5}"/>
          </ac:spMkLst>
        </pc:spChg>
      </pc:sldChg>
      <pc:sldChg chg="addSp delSp modSp add mod modAnim">
        <pc:chgData name="Maxence Krill" userId="d5e21c2e-dc7f-4b3a-b746-c1b5dc0dcdb9" providerId="ADAL" clId="{B42DFEA0-D277-4AC3-ADC5-35DC40BBEA5C}" dt="2023-12-18T23:00:47.394" v="8554"/>
        <pc:sldMkLst>
          <pc:docMk/>
          <pc:sldMk cId="3334684452" sldId="360"/>
        </pc:sldMkLst>
        <pc:spChg chg="add del mod">
          <ac:chgData name="Maxence Krill" userId="d5e21c2e-dc7f-4b3a-b746-c1b5dc0dcdb9" providerId="ADAL" clId="{B42DFEA0-D277-4AC3-ADC5-35DC40BBEA5C}" dt="2023-12-18T22:40:21.279" v="7866" actId="478"/>
          <ac:spMkLst>
            <pc:docMk/>
            <pc:sldMk cId="3334684452" sldId="360"/>
            <ac:spMk id="4" creationId="{231617A2-4F88-5C46-72C1-5CD3082F4608}"/>
          </ac:spMkLst>
        </pc:spChg>
        <pc:spChg chg="add del mod">
          <ac:chgData name="Maxence Krill" userId="d5e21c2e-dc7f-4b3a-b746-c1b5dc0dcdb9" providerId="ADAL" clId="{B42DFEA0-D277-4AC3-ADC5-35DC40BBEA5C}" dt="2023-12-18T23:00:47.394" v="8554"/>
          <ac:spMkLst>
            <pc:docMk/>
            <pc:sldMk cId="3334684452" sldId="360"/>
            <ac:spMk id="5" creationId="{A90209D3-4AB4-5116-9F65-4407AA75BDE4}"/>
          </ac:spMkLst>
        </pc:spChg>
        <pc:spChg chg="mod">
          <ac:chgData name="Maxence Krill" userId="d5e21c2e-dc7f-4b3a-b746-c1b5dc0dcdb9" providerId="ADAL" clId="{B42DFEA0-D277-4AC3-ADC5-35DC40BBEA5C}" dt="2023-12-18T23:00:35.958" v="8552" actId="20577"/>
          <ac:spMkLst>
            <pc:docMk/>
            <pc:sldMk cId="3334684452" sldId="360"/>
            <ac:spMk id="6" creationId="{287950EF-680B-2643-065C-6A013834C8C5}"/>
          </ac:spMkLst>
        </pc:spChg>
        <pc:picChg chg="del mod">
          <ac:chgData name="Maxence Krill" userId="d5e21c2e-dc7f-4b3a-b746-c1b5dc0dcdb9" providerId="ADAL" clId="{B42DFEA0-D277-4AC3-ADC5-35DC40BBEA5C}" dt="2023-12-18T22:49:04.818" v="8052" actId="478"/>
          <ac:picMkLst>
            <pc:docMk/>
            <pc:sldMk cId="3334684452" sldId="360"/>
            <ac:picMk id="66" creationId="{81D0AE16-BFDB-8B4E-BD5D-2D38D2C1BA3A}"/>
          </ac:picMkLst>
        </pc:picChg>
      </pc:sldChg>
      <pc:sldChg chg="modSp del mod">
        <pc:chgData name="Maxence Krill" userId="d5e21c2e-dc7f-4b3a-b746-c1b5dc0dcdb9" providerId="ADAL" clId="{B42DFEA0-D277-4AC3-ADC5-35DC40BBEA5C}" dt="2023-12-18T22:56:53.105" v="8366" actId="47"/>
        <pc:sldMkLst>
          <pc:docMk/>
          <pc:sldMk cId="1278535922" sldId="361"/>
        </pc:sldMkLst>
        <pc:spChg chg="mod">
          <ac:chgData name="Maxence Krill" userId="d5e21c2e-dc7f-4b3a-b746-c1b5dc0dcdb9" providerId="ADAL" clId="{B42DFEA0-D277-4AC3-ADC5-35DC40BBEA5C}" dt="2023-12-18T22:54:14.009" v="8280" actId="113"/>
          <ac:spMkLst>
            <pc:docMk/>
            <pc:sldMk cId="1278535922" sldId="361"/>
            <ac:spMk id="25" creationId="{096D50AA-6A4A-3E3A-A27C-C89BEFB116E9}"/>
          </ac:spMkLst>
        </pc:spChg>
      </pc:sldChg>
      <pc:sldChg chg="modSp mod">
        <pc:chgData name="Maxence Krill" userId="d5e21c2e-dc7f-4b3a-b746-c1b5dc0dcdb9" providerId="ADAL" clId="{B42DFEA0-D277-4AC3-ADC5-35DC40BBEA5C}" dt="2023-12-18T22:53:51.215" v="8271" actId="20577"/>
        <pc:sldMkLst>
          <pc:docMk/>
          <pc:sldMk cId="2179441215" sldId="362"/>
        </pc:sldMkLst>
        <pc:spChg chg="mod">
          <ac:chgData name="Maxence Krill" userId="d5e21c2e-dc7f-4b3a-b746-c1b5dc0dcdb9" providerId="ADAL" clId="{B42DFEA0-D277-4AC3-ADC5-35DC40BBEA5C}" dt="2023-12-18T22:53:51.215" v="8271" actId="20577"/>
          <ac:spMkLst>
            <pc:docMk/>
            <pc:sldMk cId="2179441215" sldId="362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B42DFEA0-D277-4AC3-ADC5-35DC40BBEA5C}" dt="2023-12-18T22:53:02.591" v="8258" actId="20577"/>
          <ac:graphicFrameMkLst>
            <pc:docMk/>
            <pc:sldMk cId="2179441215" sldId="362"/>
            <ac:graphicFrameMk id="57" creationId="{983ADF82-99D1-748E-3064-F9655EB9352E}"/>
          </ac:graphicFrameMkLst>
        </pc:graphicFrameChg>
      </pc:sldChg>
      <pc:sldChg chg="addSp delSp modSp add mod delAnim modAnim">
        <pc:chgData name="Maxence Krill" userId="d5e21c2e-dc7f-4b3a-b746-c1b5dc0dcdb9" providerId="ADAL" clId="{B42DFEA0-D277-4AC3-ADC5-35DC40BBEA5C}" dt="2023-12-18T23:29:58.082" v="9972" actId="1036"/>
        <pc:sldMkLst>
          <pc:docMk/>
          <pc:sldMk cId="2750745042" sldId="363"/>
        </pc:sldMkLst>
        <pc:spChg chg="add mod">
          <ac:chgData name="Maxence Krill" userId="d5e21c2e-dc7f-4b3a-b746-c1b5dc0dcdb9" providerId="ADAL" clId="{B42DFEA0-D277-4AC3-ADC5-35DC40BBEA5C}" dt="2023-12-18T22:40:52.800" v="7870"/>
          <ac:spMkLst>
            <pc:docMk/>
            <pc:sldMk cId="2750745042" sldId="363"/>
            <ac:spMk id="29" creationId="{07BBF37E-75E1-92D3-553C-1E7EC2912E0B}"/>
          </ac:spMkLst>
        </pc:spChg>
        <pc:spChg chg="add mod modCrop">
          <ac:chgData name="Maxence Krill" userId="d5e21c2e-dc7f-4b3a-b746-c1b5dc0dcdb9" providerId="ADAL" clId="{B42DFEA0-D277-4AC3-ADC5-35DC40BBEA5C}" dt="2023-12-18T23:29:41.620" v="9955" actId="164"/>
          <ac:spMkLst>
            <pc:docMk/>
            <pc:sldMk cId="2750745042" sldId="363"/>
            <ac:spMk id="34" creationId="{3DAD20DF-BFF2-FBC4-E471-2C6C4A52E5B6}"/>
          </ac:spMkLst>
        </pc:spChg>
        <pc:spChg chg="add mod modCrop">
          <ac:chgData name="Maxence Krill" userId="d5e21c2e-dc7f-4b3a-b746-c1b5dc0dcdb9" providerId="ADAL" clId="{B42DFEA0-D277-4AC3-ADC5-35DC40BBEA5C}" dt="2023-12-18T23:29:44.587" v="9956" actId="164"/>
          <ac:spMkLst>
            <pc:docMk/>
            <pc:sldMk cId="2750745042" sldId="363"/>
            <ac:spMk id="35" creationId="{FEF6DAC0-83E2-D459-F144-6879337FC032}"/>
          </ac:spMkLst>
        </pc:spChg>
        <pc:spChg chg="add mod modCrop">
          <ac:chgData name="Maxence Krill" userId="d5e21c2e-dc7f-4b3a-b746-c1b5dc0dcdb9" providerId="ADAL" clId="{B42DFEA0-D277-4AC3-ADC5-35DC40BBEA5C}" dt="2023-12-18T23:29:47.684" v="9957" actId="164"/>
          <ac:spMkLst>
            <pc:docMk/>
            <pc:sldMk cId="2750745042" sldId="363"/>
            <ac:spMk id="36" creationId="{7F3FF0C4-5A5C-2033-D6FA-43C7F6B27925}"/>
          </ac:spMkLst>
        </pc:spChg>
        <pc:spChg chg="add del mod">
          <ac:chgData name="Maxence Krill" userId="d5e21c2e-dc7f-4b3a-b746-c1b5dc0dcdb9" providerId="ADAL" clId="{B42DFEA0-D277-4AC3-ADC5-35DC40BBEA5C}" dt="2023-12-18T22:43:45.037" v="7958" actId="478"/>
          <ac:spMkLst>
            <pc:docMk/>
            <pc:sldMk cId="2750745042" sldId="363"/>
            <ac:spMk id="38" creationId="{0E042E37-9FE8-1173-B4B7-19FD0BC80E1A}"/>
          </ac:spMkLst>
        </pc:spChg>
        <pc:spChg chg="add mod modCrop">
          <ac:chgData name="Maxence Krill" userId="d5e21c2e-dc7f-4b3a-b746-c1b5dc0dcdb9" providerId="ADAL" clId="{B42DFEA0-D277-4AC3-ADC5-35DC40BBEA5C}" dt="2023-12-18T23:29:52.035" v="9958" actId="164"/>
          <ac:spMkLst>
            <pc:docMk/>
            <pc:sldMk cId="2750745042" sldId="363"/>
            <ac:spMk id="39" creationId="{8BB25D44-553D-61C0-A8D7-A644650241F7}"/>
          </ac:spMkLst>
        </pc:spChg>
        <pc:grpChg chg="add del mod">
          <ac:chgData name="Maxence Krill" userId="d5e21c2e-dc7f-4b3a-b746-c1b5dc0dcdb9" providerId="ADAL" clId="{B42DFEA0-D277-4AC3-ADC5-35DC40BBEA5C}" dt="2023-12-18T22:13:30.081" v="7442" actId="164"/>
          <ac:grpSpMkLst>
            <pc:docMk/>
            <pc:sldMk cId="2750745042" sldId="363"/>
            <ac:grpSpMk id="13" creationId="{F55CD35E-7116-2113-49B5-B6AD63808F4F}"/>
          </ac:grpSpMkLst>
        </pc:grpChg>
        <pc:grpChg chg="add del mod">
          <ac:chgData name="Maxence Krill" userId="d5e21c2e-dc7f-4b3a-b746-c1b5dc0dcdb9" providerId="ADAL" clId="{B42DFEA0-D277-4AC3-ADC5-35DC40BBEA5C}" dt="2023-12-18T22:23:57.231" v="7569" actId="165"/>
          <ac:grpSpMkLst>
            <pc:docMk/>
            <pc:sldMk cId="2750745042" sldId="363"/>
            <ac:grpSpMk id="21" creationId="{C1B97680-E5D8-A349-0763-2A6EF3ED51CB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0" creationId="{2864ECC9-57C4-3CB9-37B2-033D472E1C6D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1" creationId="{1759ACC2-789A-5D69-6D28-C34220D9A2CF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2" creationId="{664A9E13-8873-BBD8-F350-5A8CD4A0065B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3" creationId="{A6B685FF-32D0-C5B8-26B6-C963352C6F38}"/>
          </ac:grpSpMkLst>
        </pc:grpChg>
        <pc:graphicFrameChg chg="add del mod topLvl">
          <ac:chgData name="Maxence Krill" userId="d5e21c2e-dc7f-4b3a-b746-c1b5dc0dcdb9" providerId="ADAL" clId="{B42DFEA0-D277-4AC3-ADC5-35DC40BBEA5C}" dt="2023-12-18T22:19:14.647" v="7500" actId="478"/>
          <ac:graphicFrameMkLst>
            <pc:docMk/>
            <pc:sldMk cId="2750745042" sldId="363"/>
            <ac:graphicFrameMk id="5" creationId="{513FDDDA-66B7-FF33-5E74-79FD4EBE33FA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0:38.087" v="7364"/>
          <ac:graphicFrameMkLst>
            <pc:docMk/>
            <pc:sldMk cId="2750745042" sldId="363"/>
            <ac:graphicFrameMk id="6" creationId="{480C0435-6BA4-B8B3-2B14-FF52F231883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0:36.824" v="7362"/>
          <ac:graphicFrameMkLst>
            <pc:docMk/>
            <pc:sldMk cId="2750745042" sldId="363"/>
            <ac:graphicFrameMk id="8" creationId="{B8413A73-EF5A-BB77-9D0B-D2A97D92C7B0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624" v="7451"/>
          <ac:graphicFrameMkLst>
            <pc:docMk/>
            <pc:sldMk cId="2750745042" sldId="363"/>
            <ac:graphicFrameMk id="9" creationId="{1068F7CA-4822-44BA-D811-C6A6074C160E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1:31.066" v="7385"/>
          <ac:graphicFrameMkLst>
            <pc:docMk/>
            <pc:sldMk cId="2750745042" sldId="363"/>
            <ac:graphicFrameMk id="10" creationId="{B75419F6-8BD2-F88E-F245-8715D05204B9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177" v="7449"/>
          <ac:graphicFrameMkLst>
            <pc:docMk/>
            <pc:sldMk cId="2750745042" sldId="363"/>
            <ac:graphicFrameMk id="11" creationId="{682C9F10-19E1-43E5-485A-82EBED93F436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177" v="7449"/>
          <ac:graphicFrameMkLst>
            <pc:docMk/>
            <pc:sldMk cId="2750745042" sldId="363"/>
            <ac:graphicFrameMk id="12" creationId="{82CAC35F-6EA7-F6C4-A2E6-D38F788A30F6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21:52.125" v="7543" actId="478"/>
          <ac:graphicFrameMkLst>
            <pc:docMk/>
            <pc:sldMk cId="2750745042" sldId="363"/>
            <ac:graphicFrameMk id="16" creationId="{2C097E96-3226-E22D-CEF8-8942746EF75C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4:14.327" v="7689" actId="478"/>
          <ac:graphicFrameMkLst>
            <pc:docMk/>
            <pc:sldMk cId="2750745042" sldId="363"/>
            <ac:graphicFrameMk id="17" creationId="{AB5C668B-EC12-CF1D-0411-F127F8BEE8B9}"/>
          </ac:graphicFrameMkLst>
        </pc:graphicFrameChg>
        <pc:graphicFrameChg chg="add mod topLvl">
          <ac:chgData name="Maxence Krill" userId="d5e21c2e-dc7f-4b3a-b746-c1b5dc0dcdb9" providerId="ADAL" clId="{B42DFEA0-D277-4AC3-ADC5-35DC40BBEA5C}" dt="2023-12-18T23:29:44.587" v="9956" actId="164"/>
          <ac:graphicFrameMkLst>
            <pc:docMk/>
            <pc:sldMk cId="2750745042" sldId="363"/>
            <ac:graphicFrameMk id="18" creationId="{4ED2023F-D733-F42D-FF8D-9F8E3F66EFE6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7:05.918" v="7707" actId="478"/>
          <ac:graphicFrameMkLst>
            <pc:docMk/>
            <pc:sldMk cId="2750745042" sldId="363"/>
            <ac:graphicFrameMk id="19" creationId="{021B8E48-A1DC-4DB6-4CBC-5D73421D06A8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7:49.516" v="7713" actId="478"/>
          <ac:graphicFrameMkLst>
            <pc:docMk/>
            <pc:sldMk cId="2750745042" sldId="363"/>
            <ac:graphicFrameMk id="20" creationId="{007EC6F1-47E3-BADD-FA41-7F7BFA0F8FA1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26:42.813" v="7588"/>
          <ac:graphicFrameMkLst>
            <pc:docMk/>
            <pc:sldMk cId="2750745042" sldId="363"/>
            <ac:graphicFrameMk id="22" creationId="{38412D09-CDC1-0BAD-B6D0-446D372E70B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38:45.222" v="7828" actId="478"/>
          <ac:graphicFrameMkLst>
            <pc:docMk/>
            <pc:sldMk cId="2750745042" sldId="363"/>
            <ac:graphicFrameMk id="23" creationId="{C2974EC5-4602-63A0-7A3A-5CDCE142876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41.620" v="9955" actId="164"/>
          <ac:graphicFrameMkLst>
            <pc:docMk/>
            <pc:sldMk cId="2750745042" sldId="363"/>
            <ac:graphicFrameMk id="24" creationId="{D03CF3C9-E734-117C-70F0-7105BF9D60F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47.684" v="9957" actId="164"/>
          <ac:graphicFrameMkLst>
            <pc:docMk/>
            <pc:sldMk cId="2750745042" sldId="363"/>
            <ac:graphicFrameMk id="25" creationId="{F18F17B4-5FD7-16C6-2E49-1D392AF57AC7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52.035" v="9958" actId="164"/>
          <ac:graphicFrameMkLst>
            <pc:docMk/>
            <pc:sldMk cId="2750745042" sldId="363"/>
            <ac:graphicFrameMk id="26" creationId="{19163DB4-9D17-59BC-6C3C-1656A3B0146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2:40:02.043" v="7865" actId="1076"/>
          <ac:graphicFrameMkLst>
            <pc:docMk/>
            <pc:sldMk cId="2750745042" sldId="363"/>
            <ac:graphicFrameMk id="27" creationId="{EFD0AB55-A77F-3798-8E9B-E1C69FE5D663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40:53.501" v="7872"/>
          <ac:graphicFrameMkLst>
            <pc:docMk/>
            <pc:sldMk cId="2750745042" sldId="363"/>
            <ac:graphicFrameMk id="28" creationId="{0F5F10A6-9E39-070E-88FB-08C806BF298B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43:42.680" v="7957" actId="478"/>
          <ac:graphicFrameMkLst>
            <pc:docMk/>
            <pc:sldMk cId="2750745042" sldId="363"/>
            <ac:graphicFrameMk id="33" creationId="{83CEEE03-445F-4A2A-2C34-51DCF27B79F6}"/>
          </ac:graphicFrameMkLst>
        </pc:graphicFrameChg>
        <pc:picChg chg="add del mod">
          <ac:chgData name="Maxence Krill" userId="d5e21c2e-dc7f-4b3a-b746-c1b5dc0dcdb9" providerId="ADAL" clId="{B42DFEA0-D277-4AC3-ADC5-35DC40BBEA5C}" dt="2023-12-18T22:41:28.990" v="7882" actId="478"/>
          <ac:picMkLst>
            <pc:docMk/>
            <pc:sldMk cId="2750745042" sldId="363"/>
            <ac:picMk id="30" creationId="{F83AB027-434F-56A1-A1C9-8EFA60FCD040}"/>
          </ac:picMkLst>
        </pc:picChg>
        <pc:picChg chg="add del mod">
          <ac:chgData name="Maxence Krill" userId="d5e21c2e-dc7f-4b3a-b746-c1b5dc0dcdb9" providerId="ADAL" clId="{B42DFEA0-D277-4AC3-ADC5-35DC40BBEA5C}" dt="2023-12-18T22:41:37.037" v="7886" actId="22"/>
          <ac:picMkLst>
            <pc:docMk/>
            <pc:sldMk cId="2750745042" sldId="363"/>
            <ac:picMk id="32" creationId="{CB0A6123-E2DF-4BD0-53D7-68036FF0CB05}"/>
          </ac:picMkLst>
        </pc:picChg>
        <pc:picChg chg="del">
          <ac:chgData name="Maxence Krill" userId="d5e21c2e-dc7f-4b3a-b746-c1b5dc0dcdb9" providerId="ADAL" clId="{B42DFEA0-D277-4AC3-ADC5-35DC40BBEA5C}" dt="2023-12-18T22:05:33.827" v="7312" actId="478"/>
          <ac:picMkLst>
            <pc:docMk/>
            <pc:sldMk cId="2750745042" sldId="363"/>
            <ac:picMk id="187" creationId="{9318C2DA-FC0D-4405-0CE6-0869DB9D1418}"/>
          </ac:picMkLst>
        </pc:picChg>
        <pc:picChg chg="del">
          <ac:chgData name="Maxence Krill" userId="d5e21c2e-dc7f-4b3a-b746-c1b5dc0dcdb9" providerId="ADAL" clId="{B42DFEA0-D277-4AC3-ADC5-35DC40BBEA5C}" dt="2023-12-18T22:05:33.507" v="7311" actId="478"/>
          <ac:picMkLst>
            <pc:docMk/>
            <pc:sldMk cId="2750745042" sldId="363"/>
            <ac:picMk id="188" creationId="{063017B3-8282-261C-3DF5-FD4163F58560}"/>
          </ac:picMkLst>
        </pc:picChg>
        <pc:picChg chg="del">
          <ac:chgData name="Maxence Krill" userId="d5e21c2e-dc7f-4b3a-b746-c1b5dc0dcdb9" providerId="ADAL" clId="{B42DFEA0-D277-4AC3-ADC5-35DC40BBEA5C}" dt="2023-12-18T22:05:33.172" v="7310" actId="478"/>
          <ac:picMkLst>
            <pc:docMk/>
            <pc:sldMk cId="2750745042" sldId="363"/>
            <ac:picMk id="189" creationId="{CA776862-C5C7-CB06-A5BB-6C900FC809DB}"/>
          </ac:picMkLst>
        </pc:picChg>
        <pc:picChg chg="del mod">
          <ac:chgData name="Maxence Krill" userId="d5e21c2e-dc7f-4b3a-b746-c1b5dc0dcdb9" providerId="ADAL" clId="{B42DFEA0-D277-4AC3-ADC5-35DC40BBEA5C}" dt="2023-12-18T22:05:32.644" v="7309" actId="478"/>
          <ac:picMkLst>
            <pc:docMk/>
            <pc:sldMk cId="2750745042" sldId="363"/>
            <ac:picMk id="190" creationId="{0BD1498E-2566-2BC8-6095-A96D49302139}"/>
          </ac:picMkLst>
        </pc:picChg>
        <pc:picChg chg="del">
          <ac:chgData name="Maxence Krill" userId="d5e21c2e-dc7f-4b3a-b746-c1b5dc0dcdb9" providerId="ADAL" clId="{B42DFEA0-D277-4AC3-ADC5-35DC40BBEA5C}" dt="2023-12-18T22:05:31.413" v="7304" actId="478"/>
          <ac:picMkLst>
            <pc:docMk/>
            <pc:sldMk cId="2750745042" sldId="363"/>
            <ac:picMk id="747" creationId="{0A7435AF-68D4-E29B-47A0-3B7177A1DD95}"/>
          </ac:picMkLst>
        </pc:picChg>
        <pc:picChg chg="del">
          <ac:chgData name="Maxence Krill" userId="d5e21c2e-dc7f-4b3a-b746-c1b5dc0dcdb9" providerId="ADAL" clId="{B42DFEA0-D277-4AC3-ADC5-35DC40BBEA5C}" dt="2023-12-18T22:05:31.684" v="7305" actId="478"/>
          <ac:picMkLst>
            <pc:docMk/>
            <pc:sldMk cId="2750745042" sldId="363"/>
            <ac:picMk id="748" creationId="{266CDA29-60AD-74B6-B8E9-3F067A8BEF0E}"/>
          </ac:picMkLst>
        </pc:picChg>
        <pc:picChg chg="del">
          <ac:chgData name="Maxence Krill" userId="d5e21c2e-dc7f-4b3a-b746-c1b5dc0dcdb9" providerId="ADAL" clId="{B42DFEA0-D277-4AC3-ADC5-35DC40BBEA5C}" dt="2023-12-18T22:05:31.949" v="7306" actId="478"/>
          <ac:picMkLst>
            <pc:docMk/>
            <pc:sldMk cId="2750745042" sldId="363"/>
            <ac:picMk id="769" creationId="{F54863D4-F51F-4B8F-2412-B84AF4DCAEF6}"/>
          </ac:picMkLst>
        </pc:picChg>
        <pc:picChg chg="del">
          <ac:chgData name="Maxence Krill" userId="d5e21c2e-dc7f-4b3a-b746-c1b5dc0dcdb9" providerId="ADAL" clId="{B42DFEA0-D277-4AC3-ADC5-35DC40BBEA5C}" dt="2023-12-18T22:05:32.212" v="7307" actId="478"/>
          <ac:picMkLst>
            <pc:docMk/>
            <pc:sldMk cId="2750745042" sldId="363"/>
            <ac:picMk id="770" creationId="{501EA5E8-2362-F8DE-7F3B-56CE55CDDE3A}"/>
          </ac:picMkLst>
        </pc:picChg>
      </pc:sldChg>
      <pc:sldChg chg="addSp delSp modSp add mod modShow">
        <pc:chgData name="Maxence Krill" userId="d5e21c2e-dc7f-4b3a-b746-c1b5dc0dcdb9" providerId="ADAL" clId="{B42DFEA0-D277-4AC3-ADC5-35DC40BBEA5C}" dt="2023-12-18T22:56:47.422" v="8365" actId="5793"/>
        <pc:sldMkLst>
          <pc:docMk/>
          <pc:sldMk cId="2760135911" sldId="364"/>
        </pc:sldMkLst>
        <pc:spChg chg="mod">
          <ac:chgData name="Maxence Krill" userId="d5e21c2e-dc7f-4b3a-b746-c1b5dc0dcdb9" providerId="ADAL" clId="{B42DFEA0-D277-4AC3-ADC5-35DC40BBEA5C}" dt="2023-12-18T22:56:39.562" v="8357"/>
          <ac:spMkLst>
            <pc:docMk/>
            <pc:sldMk cId="2760135911" sldId="364"/>
            <ac:spMk id="2" creationId="{69340F66-22F1-28C7-851B-5AE7C430AD66}"/>
          </ac:spMkLst>
        </pc:spChg>
        <pc:spChg chg="mod">
          <ac:chgData name="Maxence Krill" userId="d5e21c2e-dc7f-4b3a-b746-c1b5dc0dcdb9" providerId="ADAL" clId="{B42DFEA0-D277-4AC3-ADC5-35DC40BBEA5C}" dt="2023-12-18T22:56:47.422" v="8365" actId="5793"/>
          <ac:spMkLst>
            <pc:docMk/>
            <pc:sldMk cId="2760135911" sldId="364"/>
            <ac:spMk id="6" creationId="{287950EF-680B-2643-065C-6A013834C8C5}"/>
          </ac:spMkLst>
        </pc:spChg>
        <pc:picChg chg="add del mod">
          <ac:chgData name="Maxence Krill" userId="d5e21c2e-dc7f-4b3a-b746-c1b5dc0dcdb9" providerId="ADAL" clId="{B42DFEA0-D277-4AC3-ADC5-35DC40BBEA5C}" dt="2023-12-18T22:56:36.613" v="8356" actId="478"/>
          <ac:picMkLst>
            <pc:docMk/>
            <pc:sldMk cId="2760135911" sldId="364"/>
            <ac:picMk id="4" creationId="{3D09CAB2-4214-9499-2571-85427E0E945F}"/>
          </ac:picMkLst>
        </pc:picChg>
      </pc:sldChg>
      <pc:sldChg chg="modSp add mod modAnim">
        <pc:chgData name="Maxence Krill" userId="d5e21c2e-dc7f-4b3a-b746-c1b5dc0dcdb9" providerId="ADAL" clId="{B42DFEA0-D277-4AC3-ADC5-35DC40BBEA5C}" dt="2023-12-18T23:14:37.853" v="9433" actId="20577"/>
        <pc:sldMkLst>
          <pc:docMk/>
          <pc:sldMk cId="3163101821" sldId="365"/>
        </pc:sldMkLst>
        <pc:spChg chg="mod">
          <ac:chgData name="Maxence Krill" userId="d5e21c2e-dc7f-4b3a-b746-c1b5dc0dcdb9" providerId="ADAL" clId="{B42DFEA0-D277-4AC3-ADC5-35DC40BBEA5C}" dt="2023-12-18T23:14:37.853" v="9433" actId="20577"/>
          <ac:spMkLst>
            <pc:docMk/>
            <pc:sldMk cId="3163101821" sldId="365"/>
            <ac:spMk id="6" creationId="{287950EF-680B-2643-065C-6A013834C8C5}"/>
          </ac:spMkLst>
        </pc:spChg>
      </pc:sldChg>
      <pc:sldChg chg="add del">
        <pc:chgData name="Maxence Krill" userId="d5e21c2e-dc7f-4b3a-b746-c1b5dc0dcdb9" providerId="ADAL" clId="{B42DFEA0-D277-4AC3-ADC5-35DC40BBEA5C}" dt="2023-12-18T22:57:59.027" v="8368"/>
        <pc:sldMkLst>
          <pc:docMk/>
          <pc:sldMk cId="4272052633" sldId="365"/>
        </pc:sldMkLst>
      </pc:sldChg>
      <pc:sldChg chg="addSp delSp modSp add mod ord modAnim">
        <pc:chgData name="Maxence Krill" userId="d5e21c2e-dc7f-4b3a-b746-c1b5dc0dcdb9" providerId="ADAL" clId="{B42DFEA0-D277-4AC3-ADC5-35DC40BBEA5C}" dt="2023-12-18T23:08:29.362" v="8826"/>
        <pc:sldMkLst>
          <pc:docMk/>
          <pc:sldMk cId="1601585855" sldId="366"/>
        </pc:sldMkLst>
        <pc:spChg chg="mod">
          <ac:chgData name="Maxence Krill" userId="d5e21c2e-dc7f-4b3a-b746-c1b5dc0dcdb9" providerId="ADAL" clId="{B42DFEA0-D277-4AC3-ADC5-35DC40BBEA5C}" dt="2023-12-18T23:06:09.988" v="8764"/>
          <ac:spMkLst>
            <pc:docMk/>
            <pc:sldMk cId="1601585855" sldId="366"/>
            <ac:spMk id="2" creationId="{69340F66-22F1-28C7-851B-5AE7C430AD66}"/>
          </ac:spMkLst>
        </pc:spChg>
        <pc:spChg chg="del mod">
          <ac:chgData name="Maxence Krill" userId="d5e21c2e-dc7f-4b3a-b746-c1b5dc0dcdb9" providerId="ADAL" clId="{B42DFEA0-D277-4AC3-ADC5-35DC40BBEA5C}" dt="2023-12-18T23:03:22.560" v="8680"/>
          <ac:spMkLst>
            <pc:docMk/>
            <pc:sldMk cId="1601585855" sldId="366"/>
            <ac:spMk id="6" creationId="{287950EF-680B-2643-065C-6A013834C8C5}"/>
          </ac:spMkLst>
        </pc:spChg>
        <pc:graphicFrameChg chg="add del modGraphic">
          <ac:chgData name="Maxence Krill" userId="d5e21c2e-dc7f-4b3a-b746-c1b5dc0dcdb9" providerId="ADAL" clId="{B42DFEA0-D277-4AC3-ADC5-35DC40BBEA5C}" dt="2023-12-18T23:03:15.792" v="8666" actId="1032"/>
          <ac:graphicFrameMkLst>
            <pc:docMk/>
            <pc:sldMk cId="1601585855" sldId="366"/>
            <ac:graphicFrameMk id="4" creationId="{8FFE55F6-72EC-21F0-BA31-5ED72A75DB99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07:56.851" v="8820" actId="208"/>
          <ac:graphicFrameMkLst>
            <pc:docMk/>
            <pc:sldMk cId="1601585855" sldId="366"/>
            <ac:graphicFrameMk id="5" creationId="{27C0C614-3784-19F7-0CC0-D7BEBDB3CC7F}"/>
          </ac:graphicFrameMkLst>
        </pc:graphicFrameChg>
      </pc:sldChg>
      <pc:sldChg chg="add del">
        <pc:chgData name="Maxence Krill" userId="d5e21c2e-dc7f-4b3a-b746-c1b5dc0dcdb9" providerId="ADAL" clId="{B42DFEA0-D277-4AC3-ADC5-35DC40BBEA5C}" dt="2023-12-18T23:01:34.840" v="8621"/>
        <pc:sldMkLst>
          <pc:docMk/>
          <pc:sldMk cId="3221544552" sldId="366"/>
        </pc:sldMkLst>
      </pc:sldChg>
      <pc:sldChg chg="add del setBg">
        <pc:chgData name="Maxence Krill" userId="d5e21c2e-dc7f-4b3a-b746-c1b5dc0dcdb9" providerId="ADAL" clId="{B42DFEA0-D277-4AC3-ADC5-35DC40BBEA5C}" dt="2023-12-18T23:30:31.820" v="9976"/>
        <pc:sldMkLst>
          <pc:docMk/>
          <pc:sldMk cId="1313907625" sldId="367"/>
        </pc:sldMkLst>
      </pc:sldChg>
      <pc:sldChg chg="modSp add mod ord">
        <pc:chgData name="Maxence Krill" userId="d5e21c2e-dc7f-4b3a-b746-c1b5dc0dcdb9" providerId="ADAL" clId="{B42DFEA0-D277-4AC3-ADC5-35DC40BBEA5C}" dt="2023-12-18T23:31:00.155" v="9983" actId="20577"/>
        <pc:sldMkLst>
          <pc:docMk/>
          <pc:sldMk cId="3760398612" sldId="367"/>
        </pc:sldMkLst>
        <pc:spChg chg="mod">
          <ac:chgData name="Maxence Krill" userId="d5e21c2e-dc7f-4b3a-b746-c1b5dc0dcdb9" providerId="ADAL" clId="{B42DFEA0-D277-4AC3-ADC5-35DC40BBEA5C}" dt="2023-12-18T23:31:00.155" v="9983" actId="20577"/>
          <ac:spMkLst>
            <pc:docMk/>
            <pc:sldMk cId="3760398612" sldId="367"/>
            <ac:spMk id="6" creationId="{7421640E-8F19-4498-9147-FD6802F38C86}"/>
          </ac:spMkLst>
        </pc:spChg>
      </pc:sldChg>
      <pc:sldChg chg="add del setBg">
        <pc:chgData name="Maxence Krill" userId="d5e21c2e-dc7f-4b3a-b746-c1b5dc0dcdb9" providerId="ADAL" clId="{B42DFEA0-D277-4AC3-ADC5-35DC40BBEA5C}" dt="2023-12-18T23:30:28.903" v="9974"/>
        <pc:sldMkLst>
          <pc:docMk/>
          <pc:sldMk cId="4158752042" sldId="367"/>
        </pc:sldMkLst>
      </pc:sldChg>
    </pc:docChg>
  </pc:docChgLst>
  <pc:docChgLst>
    <pc:chgData name="Marwan AL MASRI" userId="S::marwan.al-masri@etu.univ-tlse2.fr::b2fc5017-cfd2-451f-8d11-5c8a6713785c" providerId="AD" clId="Web-{9BEF0E8B-B7A8-1D9B-E1E7-F5C2A717A6A6}"/>
    <pc:docChg chg="addSld modSld sldOrd modSection">
      <pc:chgData name="Marwan AL MASRI" userId="S::marwan.al-masri@etu.univ-tlse2.fr::b2fc5017-cfd2-451f-8d11-5c8a6713785c" providerId="AD" clId="Web-{9BEF0E8B-B7A8-1D9B-E1E7-F5C2A717A6A6}" dt="2023-12-18T21:17:29.877" v="4906" actId="20577"/>
      <pc:docMkLst>
        <pc:docMk/>
      </pc:docMkLst>
      <pc:sldChg chg="addSp delSp modSp ord">
        <pc:chgData name="Marwan AL MASRI" userId="S::marwan.al-masri@etu.univ-tlse2.fr::b2fc5017-cfd2-451f-8d11-5c8a6713785c" providerId="AD" clId="Web-{9BEF0E8B-B7A8-1D9B-E1E7-F5C2A717A6A6}" dt="2023-12-18T20:55:51.637" v="4142" actId="20577"/>
        <pc:sldMkLst>
          <pc:docMk/>
          <pc:sldMk cId="767316814" sldId="347"/>
        </pc:sldMkLst>
        <pc:spChg chg="del mod">
          <ac:chgData name="Marwan AL MASRI" userId="S::marwan.al-masri@etu.univ-tlse2.fr::b2fc5017-cfd2-451f-8d11-5c8a6713785c" providerId="AD" clId="Web-{9BEF0E8B-B7A8-1D9B-E1E7-F5C2A717A6A6}" dt="2023-12-18T20:15:15.294" v="1610"/>
          <ac:spMkLst>
            <pc:docMk/>
            <pc:sldMk cId="767316814" sldId="347"/>
            <ac:spMk id="2" creationId="{69340F66-22F1-28C7-851B-5AE7C430AD66}"/>
          </ac:spMkLst>
        </pc:spChg>
        <pc:spChg chg="del mod">
          <ac:chgData name="Marwan AL MASRI" userId="S::marwan.al-masri@etu.univ-tlse2.fr::b2fc5017-cfd2-451f-8d11-5c8a6713785c" providerId="AD" clId="Web-{9BEF0E8B-B7A8-1D9B-E1E7-F5C2A717A6A6}" dt="2023-12-18T19:48:47.440" v="775"/>
          <ac:spMkLst>
            <pc:docMk/>
            <pc:sldMk cId="767316814" sldId="347"/>
            <ac:spMk id="4" creationId="{C48453D5-6135-1A13-75F1-A92D160551FA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19:48:56.159" v="785" actId="1076"/>
          <ac:spMkLst>
            <pc:docMk/>
            <pc:sldMk cId="767316814" sldId="347"/>
            <ac:spMk id="5" creationId="{8B16098D-63DD-0C96-205D-68BB27F3AFCD}"/>
          </ac:spMkLst>
        </pc:spChg>
        <pc:spChg chg="del">
          <ac:chgData name="Marwan AL MASRI" userId="S::marwan.al-masri@etu.univ-tlse2.fr::b2fc5017-cfd2-451f-8d11-5c8a6713785c" providerId="AD" clId="Web-{9BEF0E8B-B7A8-1D9B-E1E7-F5C2A717A6A6}" dt="2023-12-18T19:46:41.482" v="576"/>
          <ac:spMkLst>
            <pc:docMk/>
            <pc:sldMk cId="767316814" sldId="347"/>
            <ac:spMk id="6" creationId="{287950EF-680B-2643-065C-6A013834C8C5}"/>
          </ac:spMkLst>
        </pc:spChg>
        <pc:spChg chg="del">
          <ac:chgData name="Marwan AL MASRI" userId="S::marwan.al-masri@etu.univ-tlse2.fr::b2fc5017-cfd2-451f-8d11-5c8a6713785c" providerId="AD" clId="Web-{9BEF0E8B-B7A8-1D9B-E1E7-F5C2A717A6A6}" dt="2023-12-18T19:53:05.293" v="823"/>
          <ac:spMkLst>
            <pc:docMk/>
            <pc:sldMk cId="767316814" sldId="347"/>
            <ac:spMk id="12" creationId="{C230DDE9-3ED4-AEFF-7D4D-5996A0CDC9E7}"/>
          </ac:spMkLst>
        </pc:spChg>
        <pc:spChg chg="del mod">
          <ac:chgData name="Marwan AL MASRI" userId="S::marwan.al-masri@etu.univ-tlse2.fr::b2fc5017-cfd2-451f-8d11-5c8a6713785c" providerId="AD" clId="Web-{9BEF0E8B-B7A8-1D9B-E1E7-F5C2A717A6A6}" dt="2023-12-18T20:00:50.310" v="1406"/>
          <ac:spMkLst>
            <pc:docMk/>
            <pc:sldMk cId="767316814" sldId="347"/>
            <ac:spMk id="13" creationId="{4AA025EF-31DE-5489-2E41-2449BDB76AA2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19:58:19.882" v="1336" actId="20577"/>
          <ac:spMkLst>
            <pc:docMk/>
            <pc:sldMk cId="767316814" sldId="347"/>
            <ac:spMk id="18" creationId="{0E2C4744-4E81-38E1-850E-05576AB9B4F1}"/>
          </ac:spMkLst>
        </pc:spChg>
        <pc:spChg chg="add del mod">
          <ac:chgData name="Marwan AL MASRI" userId="S::marwan.al-masri@etu.univ-tlse2.fr::b2fc5017-cfd2-451f-8d11-5c8a6713785c" providerId="AD" clId="Web-{9BEF0E8B-B7A8-1D9B-E1E7-F5C2A717A6A6}" dt="2023-12-18T19:59:05.134" v="1338"/>
          <ac:spMkLst>
            <pc:docMk/>
            <pc:sldMk cId="767316814" sldId="347"/>
            <ac:spMk id="635" creationId="{2D894F9F-8CFF-7C5A-5C4B-6E71C40B813E}"/>
          </ac:spMkLst>
        </pc:spChg>
        <pc:spChg chg="add mod">
          <ac:chgData name="Marwan AL MASRI" userId="S::marwan.al-masri@etu.univ-tlse2.fr::b2fc5017-cfd2-451f-8d11-5c8a6713785c" providerId="AD" clId="Web-{9BEF0E8B-B7A8-1D9B-E1E7-F5C2A717A6A6}" dt="2023-12-18T20:55:51.637" v="4142" actId="20577"/>
          <ac:spMkLst>
            <pc:docMk/>
            <pc:sldMk cId="767316814" sldId="347"/>
            <ac:spMk id="782" creationId="{3CACE68F-B8C1-9F96-3461-25FF0A2E1153}"/>
          </ac:spMkLst>
        </pc:spChg>
        <pc:spChg chg="add del mod">
          <ac:chgData name="Marwan AL MASRI" userId="S::marwan.al-masri@etu.univ-tlse2.fr::b2fc5017-cfd2-451f-8d11-5c8a6713785c" providerId="AD" clId="Web-{9BEF0E8B-B7A8-1D9B-E1E7-F5C2A717A6A6}" dt="2023-12-18T20:15:19.341" v="1611"/>
          <ac:spMkLst>
            <pc:docMk/>
            <pc:sldMk cId="767316814" sldId="347"/>
            <ac:spMk id="784" creationId="{F31A39F9-E4C5-A197-63A2-C908E2AA4F2A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48:49.111" v="776"/>
          <ac:graphicFrameMkLst>
            <pc:docMk/>
            <pc:sldMk cId="767316814" sldId="347"/>
            <ac:graphicFrameMk id="10" creationId="{83006A6A-080D-8E72-26AD-DD8D61453A0C}"/>
          </ac:graphicFrameMkLst>
        </pc:graphicFrameChg>
        <pc:picChg chg="add del mod ord">
          <ac:chgData name="Marwan AL MASRI" userId="S::marwan.al-masri@etu.univ-tlse2.fr::b2fc5017-cfd2-451f-8d11-5c8a6713785c" providerId="AD" clId="Web-{9BEF0E8B-B7A8-1D9B-E1E7-F5C2A717A6A6}" dt="2023-12-18T19:59:02.337" v="1337"/>
          <ac:picMkLst>
            <pc:docMk/>
            <pc:sldMk cId="767316814" sldId="347"/>
            <ac:picMk id="36" creationId="{59E03C73-519C-E251-6677-C03459E60C22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09.685" v="1412" actId="14100"/>
          <ac:picMkLst>
            <pc:docMk/>
            <pc:sldMk cId="767316814" sldId="347"/>
            <ac:picMk id="187" creationId="{9318C2DA-FC0D-4405-0CE6-0869DB9D1418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22.811" v="1415" actId="1076"/>
          <ac:picMkLst>
            <pc:docMk/>
            <pc:sldMk cId="767316814" sldId="347"/>
            <ac:picMk id="188" creationId="{063017B3-8282-261C-3DF5-FD4163F58560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2:52.361" v="1427" actId="1076"/>
          <ac:picMkLst>
            <pc:docMk/>
            <pc:sldMk cId="767316814" sldId="347"/>
            <ac:picMk id="189" creationId="{CA776862-C5C7-CB06-A5BB-6C900FC809DB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4:50.131" v="1446" actId="1076"/>
          <ac:picMkLst>
            <pc:docMk/>
            <pc:sldMk cId="767316814" sldId="347"/>
            <ac:picMk id="190" creationId="{0BD1498E-2566-2BC8-6095-A96D49302139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2:16.360" v="1416"/>
          <ac:picMkLst>
            <pc:docMk/>
            <pc:sldMk cId="767316814" sldId="347"/>
            <ac:picMk id="191" creationId="{8AFCCA44-722B-7932-CC76-4D673ACE4AA6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3:31.394" v="1428"/>
          <ac:picMkLst>
            <pc:docMk/>
            <pc:sldMk cId="767316814" sldId="347"/>
            <ac:picMk id="242" creationId="{7857D99E-CA3A-03E6-D4AD-66E24016486F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4:38.646" v="1442"/>
          <ac:picMkLst>
            <pc:docMk/>
            <pc:sldMk cId="767316814" sldId="347"/>
            <ac:picMk id="353" creationId="{F61496CB-BD5E-E24E-9D19-44B2AF5C67F7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0:51.654" v="1407"/>
          <ac:picMkLst>
            <pc:docMk/>
            <pc:sldMk cId="767316814" sldId="347"/>
            <ac:picMk id="656" creationId="{B0EA59CF-081C-718F-F4FD-6C9649A256D0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12.967" v="1413" actId="14100"/>
          <ac:picMkLst>
            <pc:docMk/>
            <pc:sldMk cId="767316814" sldId="347"/>
            <ac:picMk id="747" creationId="{0A7435AF-68D4-E29B-47A0-3B7177A1DD95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2:39.251" v="1423" actId="1076"/>
          <ac:picMkLst>
            <pc:docMk/>
            <pc:sldMk cId="767316814" sldId="347"/>
            <ac:picMk id="748" creationId="{266CDA29-60AD-74B6-B8E9-3F067A8BEF0E}"/>
          </ac:picMkLst>
        </pc:picChg>
        <pc:picChg chg="add mod modCrop">
          <ac:chgData name="Marwan AL MASRI" userId="S::marwan.al-masri@etu.univ-tlse2.fr::b2fc5017-cfd2-451f-8d11-5c8a6713785c" providerId="AD" clId="Web-{9BEF0E8B-B7A8-1D9B-E1E7-F5C2A717A6A6}" dt="2023-12-18T20:04:59.678" v="1449" actId="14100"/>
          <ac:picMkLst>
            <pc:docMk/>
            <pc:sldMk cId="767316814" sldId="347"/>
            <ac:picMk id="769" creationId="{F54863D4-F51F-4B8F-2412-B84AF4DCAEF6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5:20.570" v="1456" actId="1076"/>
          <ac:picMkLst>
            <pc:docMk/>
            <pc:sldMk cId="767316814" sldId="347"/>
            <ac:picMk id="770" creationId="{501EA5E8-2362-F8DE-7F3B-56CE55CDDE3A}"/>
          </ac:picMkLst>
        </pc:picChg>
      </pc:sldChg>
      <pc:sldChg chg="modSp">
        <pc:chgData name="Marwan AL MASRI" userId="S::marwan.al-masri@etu.univ-tlse2.fr::b2fc5017-cfd2-451f-8d11-5c8a6713785c" providerId="AD" clId="Web-{9BEF0E8B-B7A8-1D9B-E1E7-F5C2A717A6A6}" dt="2023-12-18T21:13:42.510" v="4488" actId="20577"/>
        <pc:sldMkLst>
          <pc:docMk/>
          <pc:sldMk cId="1918308757" sldId="353"/>
        </pc:sldMkLst>
        <pc:spChg chg="mod">
          <ac:chgData name="Marwan AL MASRI" userId="S::marwan.al-masri@etu.univ-tlse2.fr::b2fc5017-cfd2-451f-8d11-5c8a6713785c" providerId="AD" clId="Web-{9BEF0E8B-B7A8-1D9B-E1E7-F5C2A717A6A6}" dt="2023-12-18T21:13:42.510" v="4488" actId="20577"/>
          <ac:spMkLst>
            <pc:docMk/>
            <pc:sldMk cId="1918308757" sldId="353"/>
            <ac:spMk id="6" creationId="{287950EF-680B-2643-065C-6A013834C8C5}"/>
          </ac:spMkLst>
        </pc:spChg>
      </pc:sldChg>
      <pc:sldChg chg="modSp">
        <pc:chgData name="Marwan AL MASRI" userId="S::marwan.al-masri@etu.univ-tlse2.fr::b2fc5017-cfd2-451f-8d11-5c8a6713785c" providerId="AD" clId="Web-{9BEF0E8B-B7A8-1D9B-E1E7-F5C2A717A6A6}" dt="2023-12-18T21:17:29.877" v="4906" actId="20577"/>
        <pc:sldMkLst>
          <pc:docMk/>
          <pc:sldMk cId="7386789" sldId="354"/>
        </pc:sldMkLst>
        <pc:spChg chg="mod">
          <ac:chgData name="Marwan AL MASRI" userId="S::marwan.al-masri@etu.univ-tlse2.fr::b2fc5017-cfd2-451f-8d11-5c8a6713785c" providerId="AD" clId="Web-{9BEF0E8B-B7A8-1D9B-E1E7-F5C2A717A6A6}" dt="2023-12-18T21:17:29.877" v="4906" actId="20577"/>
          <ac:spMkLst>
            <pc:docMk/>
            <pc:sldMk cId="7386789" sldId="354"/>
            <ac:spMk id="6" creationId="{287950EF-680B-2643-065C-6A013834C8C5}"/>
          </ac:spMkLst>
        </pc:sp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19:36:51.992" v="573" actId="20577"/>
        <pc:sldMkLst>
          <pc:docMk/>
          <pc:sldMk cId="4258695814" sldId="355"/>
        </pc:sldMkLst>
        <pc:spChg chg="del">
          <ac:chgData name="Marwan AL MASRI" userId="S::marwan.al-masri@etu.univ-tlse2.fr::b2fc5017-cfd2-451f-8d11-5c8a6713785c" providerId="AD" clId="Web-{9BEF0E8B-B7A8-1D9B-E1E7-F5C2A717A6A6}" dt="2023-12-18T19:27:19.377" v="3"/>
          <ac:spMkLst>
            <pc:docMk/>
            <pc:sldMk cId="4258695814" sldId="355"/>
            <ac:spMk id="14" creationId="{4937349A-7B9C-861F-6C24-167CF054B429}"/>
          </ac:spMkLst>
        </pc:spChg>
        <pc:spChg chg="add mod">
          <ac:chgData name="Marwan AL MASRI" userId="S::marwan.al-masri@etu.univ-tlse2.fr::b2fc5017-cfd2-451f-8d11-5c8a6713785c" providerId="AD" clId="Web-{9BEF0E8B-B7A8-1D9B-E1E7-F5C2A717A6A6}" dt="2023-12-18T19:36:51.992" v="573" actId="20577"/>
          <ac:spMkLst>
            <pc:docMk/>
            <pc:sldMk cId="4258695814" sldId="355"/>
            <ac:spMk id="29" creationId="{7ADD7AFE-3643-372C-1E6B-41DFDDF0457C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27:17.002" v="2"/>
          <ac:graphicFrameMkLst>
            <pc:docMk/>
            <pc:sldMk cId="4258695814" sldId="355"/>
            <ac:graphicFrameMk id="9" creationId="{1970B363-56C5-6728-0FCC-E1BC471D5ADE}"/>
          </ac:graphicFrameMkLst>
        </pc:graphicFrameChg>
        <pc:graphicFrameChg chg="del">
          <ac:chgData name="Marwan AL MASRI" userId="S::marwan.al-masri@etu.univ-tlse2.fr::b2fc5017-cfd2-451f-8d11-5c8a6713785c" providerId="AD" clId="Web-{9BEF0E8B-B7A8-1D9B-E1E7-F5C2A717A6A6}" dt="2023-12-18T19:27:11.752" v="1"/>
          <ac:graphicFrameMkLst>
            <pc:docMk/>
            <pc:sldMk cId="4258695814" sldId="355"/>
            <ac:graphicFrameMk id="10" creationId="{4D173BE7-CED6-0A14-4C7C-70F2916A8B49}"/>
          </ac:graphicFrameMkLst>
        </pc:graphicFrame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19:41:37.705" v="575"/>
        <pc:sldMkLst>
          <pc:docMk/>
          <pc:sldMk cId="907667530" sldId="359"/>
        </pc:sldMkLst>
        <pc:spChg chg="add mod">
          <ac:chgData name="Marwan AL MASRI" userId="S::marwan.al-masri@etu.univ-tlse2.fr::b2fc5017-cfd2-451f-8d11-5c8a6713785c" providerId="AD" clId="Web-{9BEF0E8B-B7A8-1D9B-E1E7-F5C2A717A6A6}" dt="2023-12-18T19:41:37.705" v="575"/>
          <ac:spMkLst>
            <pc:docMk/>
            <pc:sldMk cId="907667530" sldId="359"/>
            <ac:spMk id="28" creationId="{93FDECE8-67AE-4E21-EBC7-2A43B987BFBC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41:37.705" v="575"/>
          <ac:graphicFrameMkLst>
            <pc:docMk/>
            <pc:sldMk cId="907667530" sldId="359"/>
            <ac:graphicFrameMk id="5" creationId="{C05EEDE9-1F3E-6346-63EF-EA7A41741B5B}"/>
          </ac:graphicFrameMkLst>
        </pc:graphicFrameChg>
      </pc:sldChg>
      <pc:sldChg chg="addSp modSp">
        <pc:chgData name="Marwan AL MASRI" userId="S::marwan.al-masri@etu.univ-tlse2.fr::b2fc5017-cfd2-451f-8d11-5c8a6713785c" providerId="AD" clId="Web-{9BEF0E8B-B7A8-1D9B-E1E7-F5C2A717A6A6}" dt="2023-12-18T20:13:35.916" v="1603" actId="20577"/>
        <pc:sldMkLst>
          <pc:docMk/>
          <pc:sldMk cId="3334684452" sldId="360"/>
        </pc:sldMkLst>
        <pc:spChg chg="mod">
          <ac:chgData name="Marwan AL MASRI" userId="S::marwan.al-masri@etu.univ-tlse2.fr::b2fc5017-cfd2-451f-8d11-5c8a6713785c" providerId="AD" clId="Web-{9BEF0E8B-B7A8-1D9B-E1E7-F5C2A717A6A6}" dt="2023-12-18T20:12:57.227" v="1519" actId="1076"/>
          <ac:spMkLst>
            <pc:docMk/>
            <pc:sldMk cId="3334684452" sldId="360"/>
            <ac:spMk id="4" creationId="{231617A2-4F88-5C46-72C1-5CD3082F4608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20:13:35.916" v="1603" actId="20577"/>
          <ac:spMkLst>
            <pc:docMk/>
            <pc:sldMk cId="3334684452" sldId="360"/>
            <ac:spMk id="6" creationId="{287950EF-680B-2643-065C-6A013834C8C5}"/>
          </ac:spMkLst>
        </pc:spChg>
        <pc:picChg chg="add mod">
          <ac:chgData name="Marwan AL MASRI" userId="S::marwan.al-masri@etu.univ-tlse2.fr::b2fc5017-cfd2-451f-8d11-5c8a6713785c" providerId="AD" clId="Web-{9BEF0E8B-B7A8-1D9B-E1E7-F5C2A717A6A6}" dt="2023-12-18T20:12:29.382" v="1468" actId="1076"/>
          <ac:picMkLst>
            <pc:docMk/>
            <pc:sldMk cId="3334684452" sldId="360"/>
            <ac:picMk id="66" creationId="{81D0AE16-BFDB-8B4E-BD5D-2D38D2C1BA3A}"/>
          </ac:picMkLst>
        </pc:pic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20:36:53.330" v="2004" actId="1076"/>
        <pc:sldMkLst>
          <pc:docMk/>
          <pc:sldMk cId="1278535922" sldId="361"/>
        </pc:sldMkLst>
        <pc:spChg chg="add mod">
          <ac:chgData name="Marwan AL MASRI" userId="S::marwan.al-masri@etu.univ-tlse2.fr::b2fc5017-cfd2-451f-8d11-5c8a6713785c" providerId="AD" clId="Web-{9BEF0E8B-B7A8-1D9B-E1E7-F5C2A717A6A6}" dt="2023-12-18T20:31:40.021" v="1670" actId="1076"/>
          <ac:spMkLst>
            <pc:docMk/>
            <pc:sldMk cId="1278535922" sldId="361"/>
            <ac:spMk id="25" creationId="{096D50AA-6A4A-3E3A-A27C-C89BEFB116E9}"/>
          </ac:spMkLst>
        </pc:spChg>
        <pc:picChg chg="add mod">
          <ac:chgData name="Marwan AL MASRI" userId="S::marwan.al-masri@etu.univ-tlse2.fr::b2fc5017-cfd2-451f-8d11-5c8a6713785c" providerId="AD" clId="Web-{9BEF0E8B-B7A8-1D9B-E1E7-F5C2A717A6A6}" dt="2023-12-18T20:36:53.330" v="2004" actId="1076"/>
          <ac:picMkLst>
            <pc:docMk/>
            <pc:sldMk cId="1278535922" sldId="361"/>
            <ac:picMk id="26" creationId="{07428A32-872D-C96C-E184-6B835461A853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20"/>
          <ac:picMkLst>
            <pc:docMk/>
            <pc:sldMk cId="1278535922" sldId="361"/>
            <ac:picMk id="187" creationId="{987A542C-B68C-58D2-475B-FBEAC0D13346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19"/>
          <ac:picMkLst>
            <pc:docMk/>
            <pc:sldMk cId="1278535922" sldId="361"/>
            <ac:picMk id="188" creationId="{987D8521-02B8-BAA9-9EA7-506CC41A92A0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18"/>
          <ac:picMkLst>
            <pc:docMk/>
            <pc:sldMk cId="1278535922" sldId="361"/>
            <ac:picMk id="189" creationId="{593F98AA-22EA-ED32-9E76-01BDF6450B77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7"/>
          <ac:picMkLst>
            <pc:docMk/>
            <pc:sldMk cId="1278535922" sldId="361"/>
            <ac:picMk id="190" creationId="{389AECED-FDB1-6AFF-5C0D-82577B3FC06E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1.076" v="1613"/>
          <ac:picMkLst>
            <pc:docMk/>
            <pc:sldMk cId="1278535922" sldId="361"/>
            <ac:picMk id="747" creationId="{5A91666C-CBCA-EE5C-547F-89EB35861D76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6"/>
          <ac:picMkLst>
            <pc:docMk/>
            <pc:sldMk cId="1278535922" sldId="361"/>
            <ac:picMk id="748" creationId="{3F60AA83-1786-3EE4-5EEE-9D01EC6AAF93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5"/>
          <ac:picMkLst>
            <pc:docMk/>
            <pc:sldMk cId="1278535922" sldId="361"/>
            <ac:picMk id="769" creationId="{B45383C5-D931-1BB5-1BEF-863BBC5E47BE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4"/>
          <ac:picMkLst>
            <pc:docMk/>
            <pc:sldMk cId="1278535922" sldId="361"/>
            <ac:picMk id="770" creationId="{FA2EBB7D-8003-CE9B-1865-B95B517697E6}"/>
          </ac:picMkLst>
        </pc:pic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20:54:27.977" v="4130"/>
        <pc:sldMkLst>
          <pc:docMk/>
          <pc:sldMk cId="2179441215" sldId="362"/>
        </pc:sldMkLst>
        <pc:spChg chg="mod">
          <ac:chgData name="Marwan AL MASRI" userId="S::marwan.al-masri@etu.univ-tlse2.fr::b2fc5017-cfd2-451f-8d11-5c8a6713785c" providerId="AD" clId="Web-{9BEF0E8B-B7A8-1D9B-E1E7-F5C2A717A6A6}" dt="2023-12-18T20:34:52.935" v="1724" actId="20577"/>
          <ac:spMkLst>
            <pc:docMk/>
            <pc:sldMk cId="2179441215" sldId="362"/>
            <ac:spMk id="25" creationId="{EBB2671C-8A7F-1247-F37F-957CEE910EE9}"/>
          </ac:spMkLst>
        </pc:spChg>
        <pc:graphicFrameChg chg="add mod modGraphic">
          <ac:chgData name="Marwan AL MASRI" userId="S::marwan.al-masri@etu.univ-tlse2.fr::b2fc5017-cfd2-451f-8d11-5c8a6713785c" providerId="AD" clId="Web-{9BEF0E8B-B7A8-1D9B-E1E7-F5C2A717A6A6}" dt="2023-12-18T20:54:27.977" v="4130"/>
          <ac:graphicFrameMkLst>
            <pc:docMk/>
            <pc:sldMk cId="2179441215" sldId="362"/>
            <ac:graphicFrameMk id="57" creationId="{983ADF82-99D1-748E-3064-F9655EB9352E}"/>
          </ac:graphicFrameMkLst>
        </pc:graphicFrameChg>
        <pc:picChg chg="del mod">
          <ac:chgData name="Marwan AL MASRI" userId="S::marwan.al-masri@etu.univ-tlse2.fr::b2fc5017-cfd2-451f-8d11-5c8a6713785c" providerId="AD" clId="Web-{9BEF0E8B-B7A8-1D9B-E1E7-F5C2A717A6A6}" dt="2023-12-18T20:34:32.684" v="1690"/>
          <ac:picMkLst>
            <pc:docMk/>
            <pc:sldMk cId="2179441215" sldId="362"/>
            <ac:picMk id="26" creationId="{00FF68E2-1C12-5E23-3D72-3729A5716326}"/>
          </ac:picMkLst>
        </pc:picChg>
      </pc:sldChg>
    </pc:docChg>
  </pc:docChgLst>
  <pc:docChgLst>
    <pc:chgData name="Angelo Nichele" userId="643d4ba0-e36a-4bbf-85a8-4734d8e018c3" providerId="ADAL" clId="{43184EEE-D70D-40B4-BFAB-1C4D03E4AD27}"/>
    <pc:docChg chg="undo custSel addSld delSld modSld modSection">
      <pc:chgData name="Angelo Nichele" userId="643d4ba0-e36a-4bbf-85a8-4734d8e018c3" providerId="ADAL" clId="{43184EEE-D70D-40B4-BFAB-1C4D03E4AD27}" dt="2023-12-18T08:11:18.977" v="895" actId="12"/>
      <pc:docMkLst>
        <pc:docMk/>
      </pc:docMkLst>
      <pc:sldChg chg="modAnim">
        <pc:chgData name="Angelo Nichele" userId="643d4ba0-e36a-4bbf-85a8-4734d8e018c3" providerId="ADAL" clId="{43184EEE-D70D-40B4-BFAB-1C4D03E4AD27}" dt="2023-12-05T14:38:55.980" v="2"/>
        <pc:sldMkLst>
          <pc:docMk/>
          <pc:sldMk cId="2062648613" sldId="265"/>
        </pc:sldMkLst>
      </pc:sldChg>
      <pc:sldChg chg="modSp modAnim">
        <pc:chgData name="Angelo Nichele" userId="643d4ba0-e36a-4bbf-85a8-4734d8e018c3" providerId="ADAL" clId="{43184EEE-D70D-40B4-BFAB-1C4D03E4AD27}" dt="2023-12-05T14:47:35.954" v="6" actId="20577"/>
        <pc:sldMkLst>
          <pc:docMk/>
          <pc:sldMk cId="1818101524" sldId="268"/>
        </pc:sldMkLst>
        <pc:graphicFrameChg chg="mod">
          <ac:chgData name="Angelo Nichele" userId="643d4ba0-e36a-4bbf-85a8-4734d8e018c3" providerId="ADAL" clId="{43184EEE-D70D-40B4-BFAB-1C4D03E4AD27}" dt="2023-12-05T14:47:35.954" v="6" actId="20577"/>
          <ac:graphicFrameMkLst>
            <pc:docMk/>
            <pc:sldMk cId="1818101524" sldId="268"/>
            <ac:graphicFrameMk id="27" creationId="{96E0B0CE-423B-CF39-D098-8D54E81C4F77}"/>
          </ac:graphicFrameMkLst>
        </pc:graphicFrameChg>
      </pc:sldChg>
      <pc:sldChg chg="addSp delSp modSp del mod">
        <pc:chgData name="Angelo Nichele" userId="643d4ba0-e36a-4bbf-85a8-4734d8e018c3" providerId="ADAL" clId="{43184EEE-D70D-40B4-BFAB-1C4D03E4AD27}" dt="2023-12-18T07:48:58.345" v="518" actId="2696"/>
        <pc:sldMkLst>
          <pc:docMk/>
          <pc:sldMk cId="3059156433" sldId="343"/>
        </pc:sldMkLst>
        <pc:spChg chg="add mod">
          <ac:chgData name="Angelo Nichele" userId="643d4ba0-e36a-4bbf-85a8-4734d8e018c3" providerId="ADAL" clId="{43184EEE-D70D-40B4-BFAB-1C4D03E4AD27}" dt="2023-12-18T07:35:47.255" v="74" actId="1076"/>
          <ac:spMkLst>
            <pc:docMk/>
            <pc:sldMk cId="3059156433" sldId="343"/>
            <ac:spMk id="4" creationId="{C57B3DB7-33FB-1915-6973-528F32159D43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5" creationId="{61E515C9-209E-41C6-0CAD-9E2F014D09C8}"/>
          </ac:spMkLst>
        </pc:spChg>
        <pc:spChg chg="mod">
          <ac:chgData name="Angelo Nichele" userId="643d4ba0-e36a-4bbf-85a8-4734d8e018c3" providerId="ADAL" clId="{43184EEE-D70D-40B4-BFAB-1C4D03E4AD27}" dt="2023-12-18T07:35:38.182" v="73" actId="1076"/>
          <ac:spMkLst>
            <pc:docMk/>
            <pc:sldMk cId="3059156433" sldId="343"/>
            <ac:spMk id="6" creationId="{287950EF-680B-2643-065C-6A013834C8C5}"/>
          </ac:spMkLst>
        </pc:spChg>
        <pc:spChg chg="add del">
          <ac:chgData name="Angelo Nichele" userId="643d4ba0-e36a-4bbf-85a8-4734d8e018c3" providerId="ADAL" clId="{43184EEE-D70D-40B4-BFAB-1C4D03E4AD27}" dt="2023-12-18T07:36:03.019" v="77" actId="22"/>
          <ac:spMkLst>
            <pc:docMk/>
            <pc:sldMk cId="3059156433" sldId="343"/>
            <ac:spMk id="11" creationId="{DC63B297-9286-4E9E-3766-11F17DC45117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13" creationId="{C27503F9-22AA-E49A-5132-4C281588CD0A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15" creationId="{5EE5CEE0-C666-F108-800E-5F310016DCF1}"/>
          </ac:spMkLst>
        </pc:spChg>
        <pc:spChg chg="add mod">
          <ac:chgData name="Angelo Nichele" userId="643d4ba0-e36a-4bbf-85a8-4734d8e018c3" providerId="ADAL" clId="{43184EEE-D70D-40B4-BFAB-1C4D03E4AD27}" dt="2023-12-18T07:42:22.723" v="244" actId="13926"/>
          <ac:spMkLst>
            <pc:docMk/>
            <pc:sldMk cId="3059156433" sldId="343"/>
            <ac:spMk id="22" creationId="{86E6828F-A85D-7D90-AC6B-033E4EC5B549}"/>
          </ac:spMkLst>
        </pc:spChg>
        <pc:cxnChg chg="add mod">
          <ac:chgData name="Angelo Nichele" userId="643d4ba0-e36a-4bbf-85a8-4734d8e018c3" providerId="ADAL" clId="{43184EEE-D70D-40B4-BFAB-1C4D03E4AD27}" dt="2023-12-18T07:40:23.020" v="142" actId="1076"/>
          <ac:cxnSpMkLst>
            <pc:docMk/>
            <pc:sldMk cId="3059156433" sldId="343"/>
            <ac:cxnSpMk id="9" creationId="{A5857C84-EC95-E515-179B-B4D5109B40C8}"/>
          </ac:cxnSpMkLst>
        </pc:cxnChg>
        <pc:cxnChg chg="add mod">
          <ac:chgData name="Angelo Nichele" userId="643d4ba0-e36a-4bbf-85a8-4734d8e018c3" providerId="ADAL" clId="{43184EEE-D70D-40B4-BFAB-1C4D03E4AD27}" dt="2023-12-18T07:40:23.020" v="142" actId="1076"/>
          <ac:cxnSpMkLst>
            <pc:docMk/>
            <pc:sldMk cId="3059156433" sldId="343"/>
            <ac:cxnSpMk id="16" creationId="{4477847F-C422-8F5D-D850-D474F0C8ECF6}"/>
          </ac:cxnSpMkLst>
        </pc:cxnChg>
        <pc:cxnChg chg="add del mod">
          <ac:chgData name="Angelo Nichele" userId="643d4ba0-e36a-4bbf-85a8-4734d8e018c3" providerId="ADAL" clId="{43184EEE-D70D-40B4-BFAB-1C4D03E4AD27}" dt="2023-12-18T07:40:40.285" v="144"/>
          <ac:cxnSpMkLst>
            <pc:docMk/>
            <pc:sldMk cId="3059156433" sldId="343"/>
            <ac:cxnSpMk id="19" creationId="{85B629F5-DAE2-0BA6-718C-823925300D2C}"/>
          </ac:cxnSpMkLst>
        </pc:cxnChg>
        <pc:cxnChg chg="add del mod">
          <ac:chgData name="Angelo Nichele" userId="643d4ba0-e36a-4bbf-85a8-4734d8e018c3" providerId="ADAL" clId="{43184EEE-D70D-40B4-BFAB-1C4D03E4AD27}" dt="2023-12-18T07:40:44.644" v="146"/>
          <ac:cxnSpMkLst>
            <pc:docMk/>
            <pc:sldMk cId="3059156433" sldId="343"/>
            <ac:cxnSpMk id="20" creationId="{7BE6311A-E48D-9B1D-8041-8CC2E09E87F4}"/>
          </ac:cxnSpMkLst>
        </pc:cxnChg>
        <pc:cxnChg chg="add del mod">
          <ac:chgData name="Angelo Nichele" userId="643d4ba0-e36a-4bbf-85a8-4734d8e018c3" providerId="ADAL" clId="{43184EEE-D70D-40B4-BFAB-1C4D03E4AD27}" dt="2023-12-18T07:41:01.213" v="151" actId="21"/>
          <ac:cxnSpMkLst>
            <pc:docMk/>
            <pc:sldMk cId="3059156433" sldId="343"/>
            <ac:cxnSpMk id="21" creationId="{0DEE4D7F-52D9-8E2C-89E1-FC2142810EE2}"/>
          </ac:cxnSpMkLst>
        </pc:cxnChg>
      </pc:sldChg>
      <pc:sldChg chg="addSp delSp modSp mod">
        <pc:chgData name="Angelo Nichele" userId="643d4ba0-e36a-4bbf-85a8-4734d8e018c3" providerId="ADAL" clId="{43184EEE-D70D-40B4-BFAB-1C4D03E4AD27}" dt="2023-12-18T08:11:01.201" v="893" actId="20577"/>
        <pc:sldMkLst>
          <pc:docMk/>
          <pc:sldMk cId="2071889896" sldId="350"/>
        </pc:sldMkLst>
        <pc:spChg chg="add mod">
          <ac:chgData name="Angelo Nichele" userId="643d4ba0-e36a-4bbf-85a8-4734d8e018c3" providerId="ADAL" clId="{43184EEE-D70D-40B4-BFAB-1C4D03E4AD27}" dt="2023-12-18T07:49:10.781" v="520" actId="1076"/>
          <ac:spMkLst>
            <pc:docMk/>
            <pc:sldMk cId="2071889896" sldId="350"/>
            <ac:spMk id="10" creationId="{516048A8-9F0E-0BEC-6CD6-F46D170D9242}"/>
          </ac:spMkLst>
        </pc:spChg>
        <pc:graphicFrameChg chg="mod modGraphic">
          <ac:chgData name="Angelo Nichele" userId="643d4ba0-e36a-4bbf-85a8-4734d8e018c3" providerId="ADAL" clId="{43184EEE-D70D-40B4-BFAB-1C4D03E4AD27}" dt="2023-12-18T08:11:01.201" v="893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  <pc:cxnChg chg="add del mod">
          <ac:chgData name="Angelo Nichele" userId="643d4ba0-e36a-4bbf-85a8-4734d8e018c3" providerId="ADAL" clId="{43184EEE-D70D-40B4-BFAB-1C4D03E4AD27}" dt="2023-12-18T07:48:42.893" v="517"/>
          <ac:cxnSpMkLst>
            <pc:docMk/>
            <pc:sldMk cId="2071889896" sldId="350"/>
            <ac:cxnSpMk id="9" creationId="{560EEF4E-5BF6-FD03-1EE2-5E86AAB644D4}"/>
          </ac:cxnSpMkLst>
        </pc:cxnChg>
      </pc:sldChg>
      <pc:sldChg chg="modSp add mod">
        <pc:chgData name="Angelo Nichele" userId="643d4ba0-e36a-4bbf-85a8-4734d8e018c3" providerId="ADAL" clId="{43184EEE-D70D-40B4-BFAB-1C4D03E4AD27}" dt="2023-12-18T08:11:18.977" v="895" actId="12"/>
        <pc:sldMkLst>
          <pc:docMk/>
          <pc:sldMk cId="4063997818" sldId="351"/>
        </pc:sldMkLst>
        <pc:spChg chg="mod">
          <ac:chgData name="Angelo Nichele" userId="643d4ba0-e36a-4bbf-85a8-4734d8e018c3" providerId="ADAL" clId="{43184EEE-D70D-40B4-BFAB-1C4D03E4AD27}" dt="2023-12-18T07:53:51.670" v="803" actId="1076"/>
          <ac:spMkLst>
            <pc:docMk/>
            <pc:sldMk cId="4063997818" sldId="351"/>
            <ac:spMk id="10" creationId="{516048A8-9F0E-0BEC-6CD6-F46D170D9242}"/>
          </ac:spMkLst>
        </pc:spChg>
        <pc:graphicFrameChg chg="mod modGraphic">
          <ac:chgData name="Angelo Nichele" userId="643d4ba0-e36a-4bbf-85a8-4734d8e018c3" providerId="ADAL" clId="{43184EEE-D70D-40B4-BFAB-1C4D03E4AD27}" dt="2023-12-18T08:11:18.977" v="895" actId="12"/>
          <ac:graphicFrameMkLst>
            <pc:docMk/>
            <pc:sldMk cId="4063997818" sldId="351"/>
            <ac:graphicFrameMk id="5" creationId="{59DFE066-F723-BEE9-D777-81CD289EB26C}"/>
          </ac:graphicFrameMkLst>
        </pc:graphicFrameChg>
      </pc:sldChg>
    </pc:docChg>
  </pc:docChgLst>
  <pc:docChgLst>
    <pc:chgData name="Maxence Krill" userId="d5e21c2e-dc7f-4b3a-b746-c1b5dc0dcdb9" providerId="ADAL" clId="{199192B0-FB41-4EC7-9047-CBAA7B08B1A6}"/>
    <pc:docChg chg="undo redo custSel addSld delSld modSld sldOrd addSection delSection modSection">
      <pc:chgData name="Maxence Krill" userId="d5e21c2e-dc7f-4b3a-b746-c1b5dc0dcdb9" providerId="ADAL" clId="{199192B0-FB41-4EC7-9047-CBAA7B08B1A6}" dt="2023-12-18T08:25:41.715" v="577" actId="404"/>
      <pc:docMkLst>
        <pc:docMk/>
      </pc:docMkLst>
      <pc:sldChg chg="modSp">
        <pc:chgData name="Maxence Krill" userId="d5e21c2e-dc7f-4b3a-b746-c1b5dc0dcdb9" providerId="ADAL" clId="{199192B0-FB41-4EC7-9047-CBAA7B08B1A6}" dt="2023-12-18T08:23:35.528" v="522" actId="1076"/>
        <pc:sldMkLst>
          <pc:docMk/>
          <pc:sldMk cId="439596211" sldId="256"/>
        </pc:sldMkLst>
        <pc:picChg chg="mod">
          <ac:chgData name="Maxence Krill" userId="d5e21c2e-dc7f-4b3a-b746-c1b5dc0dcdb9" providerId="ADAL" clId="{199192B0-FB41-4EC7-9047-CBAA7B08B1A6}" dt="2023-12-18T08:23:35.528" v="522" actId="1076"/>
          <ac:picMkLst>
            <pc:docMk/>
            <pc:sldMk cId="439596211" sldId="256"/>
            <ac:picMk id="4" creationId="{C67A14FA-DAAD-5832-AE61-40B12BED2630}"/>
          </ac:picMkLst>
        </pc:picChg>
      </pc:sldChg>
      <pc:sldChg chg="del">
        <pc:chgData name="Maxence Krill" userId="d5e21c2e-dc7f-4b3a-b746-c1b5dc0dcdb9" providerId="ADAL" clId="{199192B0-FB41-4EC7-9047-CBAA7B08B1A6}" dt="2023-12-12T14:15:40.561" v="68" actId="47"/>
        <pc:sldMkLst>
          <pc:docMk/>
          <pc:sldMk cId="3102487942" sldId="261"/>
        </pc:sldMkLst>
      </pc:sldChg>
      <pc:sldChg chg="modSp">
        <pc:chgData name="Maxence Krill" userId="d5e21c2e-dc7f-4b3a-b746-c1b5dc0dcdb9" providerId="ADAL" clId="{199192B0-FB41-4EC7-9047-CBAA7B08B1A6}" dt="2023-12-05T13:23:06.932" v="4" actId="20577"/>
        <pc:sldMkLst>
          <pc:docMk/>
          <pc:sldMk cId="2062648613" sldId="265"/>
        </pc:sldMkLst>
        <pc:graphicFrameChg chg="mod">
          <ac:chgData name="Maxence Krill" userId="d5e21c2e-dc7f-4b3a-b746-c1b5dc0dcdb9" providerId="ADAL" clId="{199192B0-FB41-4EC7-9047-CBAA7B08B1A6}" dt="2023-12-05T13:23:06.932" v="4" actId="20577"/>
          <ac:graphicFrameMkLst>
            <pc:docMk/>
            <pc:sldMk cId="2062648613" sldId="265"/>
            <ac:graphicFrameMk id="3" creationId="{1F262A94-E720-BBA3-8006-DBEF520FD211}"/>
          </ac:graphicFrameMkLst>
        </pc:graphicFrameChg>
      </pc:sldChg>
      <pc:sldChg chg="modSp">
        <pc:chgData name="Maxence Krill" userId="d5e21c2e-dc7f-4b3a-b746-c1b5dc0dcdb9" providerId="ADAL" clId="{199192B0-FB41-4EC7-9047-CBAA7B08B1A6}" dt="2023-12-12T14:10:59.963" v="6" actId="207"/>
        <pc:sldMkLst>
          <pc:docMk/>
          <pc:sldMk cId="4237219821" sldId="267"/>
        </pc:sldMkLst>
        <pc:graphicFrameChg chg="mod">
          <ac:chgData name="Maxence Krill" userId="d5e21c2e-dc7f-4b3a-b746-c1b5dc0dcdb9" providerId="ADAL" clId="{199192B0-FB41-4EC7-9047-CBAA7B08B1A6}" dt="2023-12-12T14:10:59.963" v="6" actId="207"/>
          <ac:graphicFrameMkLst>
            <pc:docMk/>
            <pc:sldMk cId="4237219821" sldId="267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1:40.228" v="8"/>
        <pc:sldMkLst>
          <pc:docMk/>
          <pc:sldMk cId="1818101524" sldId="268"/>
        </pc:sldMkLst>
        <pc:graphicFrameChg chg="add mod">
          <ac:chgData name="Maxence Krill" userId="d5e21c2e-dc7f-4b3a-b746-c1b5dc0dcdb9" providerId="ADAL" clId="{199192B0-FB41-4EC7-9047-CBAA7B08B1A6}" dt="2023-12-12T14:11:40.228" v="8"/>
          <ac:graphicFrameMkLst>
            <pc:docMk/>
            <pc:sldMk cId="1818101524" sldId="268"/>
            <ac:graphicFrameMk id="3" creationId="{735ADC2B-46AA-8C0B-EDEA-E8FF031A6D1B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1:39.746" v="7" actId="478"/>
          <ac:graphicFrameMkLst>
            <pc:docMk/>
            <pc:sldMk cId="1818101524" sldId="268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2:21.927" v="12" actId="207"/>
        <pc:sldMkLst>
          <pc:docMk/>
          <pc:sldMk cId="2185346399" sldId="269"/>
        </pc:sldMkLst>
        <pc:graphicFrameChg chg="add mod">
          <ac:chgData name="Maxence Krill" userId="d5e21c2e-dc7f-4b3a-b746-c1b5dc0dcdb9" providerId="ADAL" clId="{199192B0-FB41-4EC7-9047-CBAA7B08B1A6}" dt="2023-12-12T14:12:21.927" v="12" actId="207"/>
          <ac:graphicFrameMkLst>
            <pc:docMk/>
            <pc:sldMk cId="2185346399" sldId="269"/>
            <ac:graphicFrameMk id="3" creationId="{85931039-837D-ED6A-7CE4-7241FC55B730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2:12.660" v="9" actId="478"/>
          <ac:graphicFrameMkLst>
            <pc:docMk/>
            <pc:sldMk cId="2185346399" sldId="26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37.516" v="67"/>
        <pc:sldMkLst>
          <pc:docMk/>
          <pc:sldMk cId="1106224622" sldId="271"/>
        </pc:sldMkLst>
        <pc:graphicFrameChg chg="add mod">
          <ac:chgData name="Maxence Krill" userId="d5e21c2e-dc7f-4b3a-b746-c1b5dc0dcdb9" providerId="ADAL" clId="{199192B0-FB41-4EC7-9047-CBAA7B08B1A6}" dt="2023-12-12T14:15:37.516" v="67"/>
          <ac:graphicFrameMkLst>
            <pc:docMk/>
            <pc:sldMk cId="1106224622" sldId="271"/>
            <ac:graphicFrameMk id="3" creationId="{03F339C2-4F48-8E42-FA66-DF5C93CD484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37.252" v="66" actId="478"/>
          <ac:graphicFrameMkLst>
            <pc:docMk/>
            <pc:sldMk cId="1106224622" sldId="271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2:41.883" v="16" actId="207"/>
        <pc:sldMkLst>
          <pc:docMk/>
          <pc:sldMk cId="490360816" sldId="273"/>
        </pc:sldMkLst>
        <pc:graphicFrameChg chg="add mod">
          <ac:chgData name="Maxence Krill" userId="d5e21c2e-dc7f-4b3a-b746-c1b5dc0dcdb9" providerId="ADAL" clId="{199192B0-FB41-4EC7-9047-CBAA7B08B1A6}" dt="2023-12-12T14:12:41.883" v="16" actId="207"/>
          <ac:graphicFrameMkLst>
            <pc:docMk/>
            <pc:sldMk cId="490360816" sldId="273"/>
            <ac:graphicFrameMk id="5" creationId="{01B5F029-1F0B-BE30-FC22-D81752D9E8EB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2:33.099" v="13" actId="478"/>
          <ac:graphicFrameMkLst>
            <pc:docMk/>
            <pc:sldMk cId="490360816" sldId="273"/>
            <ac:graphicFrameMk id="19" creationId="{049279A6-68DA-FBA3-E4BE-8219103C20A0}"/>
          </ac:graphicFrameMkLst>
        </pc:graphicFrameChg>
      </pc:sldChg>
      <pc:sldChg chg="modSp mod">
        <pc:chgData name="Maxence Krill" userId="d5e21c2e-dc7f-4b3a-b746-c1b5dc0dcdb9" providerId="ADAL" clId="{199192B0-FB41-4EC7-9047-CBAA7B08B1A6}" dt="2023-12-18T08:25:41.715" v="577" actId="404"/>
        <pc:sldMkLst>
          <pc:docMk/>
          <pc:sldMk cId="3090086175" sldId="278"/>
        </pc:sldMkLst>
        <pc:spChg chg="mod">
          <ac:chgData name="Maxence Krill" userId="d5e21c2e-dc7f-4b3a-b746-c1b5dc0dcdb9" providerId="ADAL" clId="{199192B0-FB41-4EC7-9047-CBAA7B08B1A6}" dt="2023-12-18T08:25:41.715" v="577" actId="404"/>
          <ac:spMkLst>
            <pc:docMk/>
            <pc:sldMk cId="3090086175" sldId="278"/>
            <ac:spMk id="5" creationId="{9E1BADF0-47B9-EBF4-F5F8-02E0E010D12A}"/>
          </ac:spMkLst>
        </pc:spChg>
      </pc:sldChg>
      <pc:sldChg chg="modSp">
        <pc:chgData name="Maxence Krill" userId="d5e21c2e-dc7f-4b3a-b746-c1b5dc0dcdb9" providerId="ADAL" clId="{199192B0-FB41-4EC7-9047-CBAA7B08B1A6}" dt="2023-12-12T14:13:03.245" v="18" actId="207"/>
        <pc:sldMkLst>
          <pc:docMk/>
          <pc:sldMk cId="1436329212" sldId="310"/>
        </pc:sldMkLst>
        <pc:graphicFrameChg chg="mod">
          <ac:chgData name="Maxence Krill" userId="d5e21c2e-dc7f-4b3a-b746-c1b5dc0dcdb9" providerId="ADAL" clId="{199192B0-FB41-4EC7-9047-CBAA7B08B1A6}" dt="2023-12-12T14:13:03.245" v="18" actId="207"/>
          <ac:graphicFrameMkLst>
            <pc:docMk/>
            <pc:sldMk cId="1436329212" sldId="31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16.700" v="20"/>
        <pc:sldMkLst>
          <pc:docMk/>
          <pc:sldMk cId="3974000327" sldId="312"/>
        </pc:sldMkLst>
        <pc:graphicFrameChg chg="add mod">
          <ac:chgData name="Maxence Krill" userId="d5e21c2e-dc7f-4b3a-b746-c1b5dc0dcdb9" providerId="ADAL" clId="{199192B0-FB41-4EC7-9047-CBAA7B08B1A6}" dt="2023-12-12T14:13:16.700" v="20"/>
          <ac:graphicFrameMkLst>
            <pc:docMk/>
            <pc:sldMk cId="3974000327" sldId="312"/>
            <ac:graphicFrameMk id="3" creationId="{CEDD3F4E-7E50-A1DA-C3B7-1918F2972308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16.298" v="19" actId="478"/>
          <ac:graphicFrameMkLst>
            <pc:docMk/>
            <pc:sldMk cId="3974000327" sldId="312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12.353" v="62"/>
        <pc:sldMkLst>
          <pc:docMk/>
          <pc:sldMk cId="2577949697" sldId="313"/>
        </pc:sldMkLst>
        <pc:graphicFrameChg chg="add mod">
          <ac:chgData name="Maxence Krill" userId="d5e21c2e-dc7f-4b3a-b746-c1b5dc0dcdb9" providerId="ADAL" clId="{199192B0-FB41-4EC7-9047-CBAA7B08B1A6}" dt="2023-12-12T14:15:12.353" v="62"/>
          <ac:graphicFrameMkLst>
            <pc:docMk/>
            <pc:sldMk cId="2577949697" sldId="313"/>
            <ac:graphicFrameMk id="3" creationId="{CA23786E-4977-19D2-BAD9-FE2EE86EC0DC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12.024" v="61" actId="478"/>
          <ac:graphicFrameMkLst>
            <pc:docMk/>
            <pc:sldMk cId="2577949697" sldId="313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17.763" v="64"/>
        <pc:sldMkLst>
          <pc:docMk/>
          <pc:sldMk cId="1988908151" sldId="314"/>
        </pc:sldMkLst>
        <pc:graphicFrameChg chg="add mod">
          <ac:chgData name="Maxence Krill" userId="d5e21c2e-dc7f-4b3a-b746-c1b5dc0dcdb9" providerId="ADAL" clId="{199192B0-FB41-4EC7-9047-CBAA7B08B1A6}" dt="2023-12-12T14:15:17.763" v="64"/>
          <ac:graphicFrameMkLst>
            <pc:docMk/>
            <pc:sldMk cId="1988908151" sldId="314"/>
            <ac:graphicFrameMk id="3" creationId="{AB2CF71F-1E95-2A9A-7D64-FA8CFBBAD8A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17.049" v="63" actId="478"/>
          <ac:graphicFrameMkLst>
            <pc:docMk/>
            <pc:sldMk cId="1988908151" sldId="314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21.328" v="22"/>
        <pc:sldMkLst>
          <pc:docMk/>
          <pc:sldMk cId="2988082809" sldId="315"/>
        </pc:sldMkLst>
        <pc:graphicFrameChg chg="add mod">
          <ac:chgData name="Maxence Krill" userId="d5e21c2e-dc7f-4b3a-b746-c1b5dc0dcdb9" providerId="ADAL" clId="{199192B0-FB41-4EC7-9047-CBAA7B08B1A6}" dt="2023-12-12T14:13:21.328" v="22"/>
          <ac:graphicFrameMkLst>
            <pc:docMk/>
            <pc:sldMk cId="2988082809" sldId="315"/>
            <ac:graphicFrameMk id="4" creationId="{6CF3D47A-B0CB-83AB-8C6F-82B060A290A7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20.965" v="21" actId="478"/>
          <ac:graphicFrameMkLst>
            <pc:docMk/>
            <pc:sldMk cId="2988082809" sldId="31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26.720" v="24"/>
        <pc:sldMkLst>
          <pc:docMk/>
          <pc:sldMk cId="324082246" sldId="316"/>
        </pc:sldMkLst>
        <pc:graphicFrameChg chg="add mod">
          <ac:chgData name="Maxence Krill" userId="d5e21c2e-dc7f-4b3a-b746-c1b5dc0dcdb9" providerId="ADAL" clId="{199192B0-FB41-4EC7-9047-CBAA7B08B1A6}" dt="2023-12-12T14:13:26.720" v="24"/>
          <ac:graphicFrameMkLst>
            <pc:docMk/>
            <pc:sldMk cId="324082246" sldId="316"/>
            <ac:graphicFrameMk id="3" creationId="{792D6685-CC4F-17BE-6BD2-B804836E3B9F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26.327" v="23" actId="478"/>
          <ac:graphicFrameMkLst>
            <pc:docMk/>
            <pc:sldMk cId="324082246" sldId="31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07.227" v="40"/>
        <pc:sldMkLst>
          <pc:docMk/>
          <pc:sldMk cId="2920967651" sldId="325"/>
        </pc:sldMkLst>
        <pc:graphicFrameChg chg="add mod">
          <ac:chgData name="Maxence Krill" userId="d5e21c2e-dc7f-4b3a-b746-c1b5dc0dcdb9" providerId="ADAL" clId="{199192B0-FB41-4EC7-9047-CBAA7B08B1A6}" dt="2023-12-12T14:14:07.227" v="40"/>
          <ac:graphicFrameMkLst>
            <pc:docMk/>
            <pc:sldMk cId="2920967651" sldId="325"/>
            <ac:graphicFrameMk id="3" creationId="{8157988D-A459-C7E8-DCB5-6DB1B054C1F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06.858" v="39" actId="478"/>
          <ac:graphicFrameMkLst>
            <pc:docMk/>
            <pc:sldMk cId="2920967651" sldId="32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34.479" v="28"/>
        <pc:sldMkLst>
          <pc:docMk/>
          <pc:sldMk cId="3647611975" sldId="326"/>
        </pc:sldMkLst>
        <pc:graphicFrameChg chg="add mod">
          <ac:chgData name="Maxence Krill" userId="d5e21c2e-dc7f-4b3a-b746-c1b5dc0dcdb9" providerId="ADAL" clId="{199192B0-FB41-4EC7-9047-CBAA7B08B1A6}" dt="2023-12-12T14:13:34.479" v="28"/>
          <ac:graphicFrameMkLst>
            <pc:docMk/>
            <pc:sldMk cId="3647611975" sldId="326"/>
            <ac:graphicFrameMk id="6" creationId="{0FCE9BF7-57DD-88D3-B074-21BAFF8AAA6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34.118" v="27" actId="478"/>
          <ac:graphicFrameMkLst>
            <pc:docMk/>
            <pc:sldMk cId="3647611975" sldId="32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01.413" v="38"/>
        <pc:sldMkLst>
          <pc:docMk/>
          <pc:sldMk cId="1966350438" sldId="327"/>
        </pc:sldMkLst>
        <pc:graphicFrameChg chg="add mod">
          <ac:chgData name="Maxence Krill" userId="d5e21c2e-dc7f-4b3a-b746-c1b5dc0dcdb9" providerId="ADAL" clId="{199192B0-FB41-4EC7-9047-CBAA7B08B1A6}" dt="2023-12-12T14:14:01.413" v="38"/>
          <ac:graphicFrameMkLst>
            <pc:docMk/>
            <pc:sldMk cId="1966350438" sldId="327"/>
            <ac:graphicFrameMk id="6" creationId="{BCE4AB14-FEB8-FC57-68EF-1A371D22A64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01.068" v="37" actId="478"/>
          <ac:graphicFrameMkLst>
            <pc:docMk/>
            <pc:sldMk cId="1966350438" sldId="327"/>
            <ac:graphicFrameMk id="19" creationId="{049279A6-68DA-FBA3-E4BE-8219103C20A0}"/>
          </ac:graphicFrameMkLst>
        </pc:graphicFrameChg>
      </pc:sldChg>
      <pc:sldChg chg="addSp delSp modSp mod modTransition">
        <pc:chgData name="Maxence Krill" userId="d5e21c2e-dc7f-4b3a-b746-c1b5dc0dcdb9" providerId="ADAL" clId="{199192B0-FB41-4EC7-9047-CBAA7B08B1A6}" dt="2023-12-12T14:53:05.447" v="171" actId="403"/>
        <pc:sldMkLst>
          <pc:docMk/>
          <pc:sldMk cId="2977338157" sldId="328"/>
        </pc:sldMkLst>
        <pc:spChg chg="add del mod">
          <ac:chgData name="Maxence Krill" userId="d5e21c2e-dc7f-4b3a-b746-c1b5dc0dcdb9" providerId="ADAL" clId="{199192B0-FB41-4EC7-9047-CBAA7B08B1A6}" dt="2023-12-12T14:22:07.471" v="105"/>
          <ac:spMkLst>
            <pc:docMk/>
            <pc:sldMk cId="2977338157" sldId="328"/>
            <ac:spMk id="4" creationId="{215F933F-AE0E-7577-1400-31DBA79A9A57}"/>
          </ac:spMkLst>
        </pc:spChg>
        <pc:spChg chg="add del mod">
          <ac:chgData name="Maxence Krill" userId="d5e21c2e-dc7f-4b3a-b746-c1b5dc0dcdb9" providerId="ADAL" clId="{199192B0-FB41-4EC7-9047-CBAA7B08B1A6}" dt="2023-12-12T14:22:34.068" v="125" actId="478"/>
          <ac:spMkLst>
            <pc:docMk/>
            <pc:sldMk cId="2977338157" sldId="328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199192B0-FB41-4EC7-9047-CBAA7B08B1A6}" dt="2023-12-12T14:22:14.242" v="110"/>
          <ac:spMkLst>
            <pc:docMk/>
            <pc:sldMk cId="2977338157" sldId="328"/>
            <ac:spMk id="6" creationId="{36C71EB5-516C-A091-C78E-651AF4644D4B}"/>
          </ac:spMkLst>
        </pc:spChg>
        <pc:spChg chg="add del mod">
          <ac:chgData name="Maxence Krill" userId="d5e21c2e-dc7f-4b3a-b746-c1b5dc0dcdb9" providerId="ADAL" clId="{199192B0-FB41-4EC7-9047-CBAA7B08B1A6}" dt="2023-12-12T14:53:05.447" v="171" actId="403"/>
          <ac:spMkLst>
            <pc:docMk/>
            <pc:sldMk cId="2977338157" sldId="328"/>
            <ac:spMk id="9" creationId="{287B8801-BE88-92F1-3C47-CAC594C9ACAB}"/>
          </ac:spMkLst>
        </pc:spChg>
        <pc:spChg chg="add del mod">
          <ac:chgData name="Maxence Krill" userId="d5e21c2e-dc7f-4b3a-b746-c1b5dc0dcdb9" providerId="ADAL" clId="{199192B0-FB41-4EC7-9047-CBAA7B08B1A6}" dt="2023-12-12T14:22:13.617" v="109"/>
          <ac:spMkLst>
            <pc:docMk/>
            <pc:sldMk cId="2977338157" sldId="328"/>
            <ac:spMk id="10" creationId="{60F0E740-1537-07F8-4768-81C86E960F39}"/>
          </ac:spMkLst>
        </pc:spChg>
        <pc:spChg chg="add del mod">
          <ac:chgData name="Maxence Krill" userId="d5e21c2e-dc7f-4b3a-b746-c1b5dc0dcdb9" providerId="ADAL" clId="{199192B0-FB41-4EC7-9047-CBAA7B08B1A6}" dt="2023-12-12T14:22:19.121" v="112"/>
          <ac:spMkLst>
            <pc:docMk/>
            <pc:sldMk cId="2977338157" sldId="328"/>
            <ac:spMk id="11" creationId="{1108F662-1570-DE8E-9C28-7FEE04BA5BA8}"/>
          </ac:spMkLst>
        </pc:spChg>
        <pc:spChg chg="add del mod">
          <ac:chgData name="Maxence Krill" userId="d5e21c2e-dc7f-4b3a-b746-c1b5dc0dcdb9" providerId="ADAL" clId="{199192B0-FB41-4EC7-9047-CBAA7B08B1A6}" dt="2023-12-12T14:41:07.991" v="126"/>
          <ac:spMkLst>
            <pc:docMk/>
            <pc:sldMk cId="2977338157" sldId="328"/>
            <ac:spMk id="13" creationId="{30F50133-1C9A-BE22-4B00-D64213298A31}"/>
          </ac:spMkLst>
        </pc:spChg>
        <pc:spChg chg="add mod">
          <ac:chgData name="Maxence Krill" userId="d5e21c2e-dc7f-4b3a-b746-c1b5dc0dcdb9" providerId="ADAL" clId="{199192B0-FB41-4EC7-9047-CBAA7B08B1A6}" dt="2023-12-12T14:49:53.504" v="165" actId="14100"/>
          <ac:spMkLst>
            <pc:docMk/>
            <pc:sldMk cId="2977338157" sldId="328"/>
            <ac:spMk id="16" creationId="{58F2E97C-F905-0C4C-2426-9161EB837CB9}"/>
          </ac:spMkLst>
        </pc:spChg>
        <pc:spChg chg="add mod">
          <ac:chgData name="Maxence Krill" userId="d5e21c2e-dc7f-4b3a-b746-c1b5dc0dcdb9" providerId="ADAL" clId="{199192B0-FB41-4EC7-9047-CBAA7B08B1A6}" dt="2023-12-12T14:48:49.274" v="150" actId="1076"/>
          <ac:spMkLst>
            <pc:docMk/>
            <pc:sldMk cId="2977338157" sldId="328"/>
            <ac:spMk id="17" creationId="{17393B31-D8FE-576E-9060-F8A0052122A1}"/>
          </ac:spMkLst>
        </pc:spChg>
        <pc:spChg chg="add del mod">
          <ac:chgData name="Maxence Krill" userId="d5e21c2e-dc7f-4b3a-b746-c1b5dc0dcdb9" providerId="ADAL" clId="{199192B0-FB41-4EC7-9047-CBAA7B08B1A6}" dt="2023-12-12T14:49:01.070" v="153"/>
          <ac:spMkLst>
            <pc:docMk/>
            <pc:sldMk cId="2977338157" sldId="328"/>
            <ac:spMk id="18" creationId="{78F09ADE-37AB-E3AB-DC8F-52435F2D80C1}"/>
          </ac:spMkLst>
        </pc:spChg>
        <pc:spChg chg="add mod">
          <ac:chgData name="Maxence Krill" userId="d5e21c2e-dc7f-4b3a-b746-c1b5dc0dcdb9" providerId="ADAL" clId="{199192B0-FB41-4EC7-9047-CBAA7B08B1A6}" dt="2023-12-12T14:49:21.816" v="159" actId="14100"/>
          <ac:spMkLst>
            <pc:docMk/>
            <pc:sldMk cId="2977338157" sldId="328"/>
            <ac:spMk id="20" creationId="{3B7D693E-41AD-1074-97CA-F506C52FF593}"/>
          </ac:spMkLst>
        </pc:spChg>
        <pc:graphicFrameChg chg="add mod">
          <ac:chgData name="Maxence Krill" userId="d5e21c2e-dc7f-4b3a-b746-c1b5dc0dcdb9" providerId="ADAL" clId="{199192B0-FB41-4EC7-9047-CBAA7B08B1A6}" dt="2023-12-12T14:13:30.534" v="26"/>
          <ac:graphicFrameMkLst>
            <pc:docMk/>
            <pc:sldMk cId="2977338157" sldId="328"/>
            <ac:graphicFrameMk id="3" creationId="{DDA1F9B5-8957-934D-5974-44D31DAE41E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30.262" v="25" actId="478"/>
          <ac:graphicFrameMkLst>
            <pc:docMk/>
            <pc:sldMk cId="2977338157" sldId="328"/>
            <ac:graphicFrameMk id="19" creationId="{049279A6-68DA-FBA3-E4BE-8219103C20A0}"/>
          </ac:graphicFrameMkLst>
        </pc:graphicFrameChg>
        <pc:picChg chg="add mod modCrop">
          <ac:chgData name="Maxence Krill" userId="d5e21c2e-dc7f-4b3a-b746-c1b5dc0dcdb9" providerId="ADAL" clId="{199192B0-FB41-4EC7-9047-CBAA7B08B1A6}" dt="2023-12-12T14:42:50.607" v="139" actId="14100"/>
          <ac:picMkLst>
            <pc:docMk/>
            <pc:sldMk cId="2977338157" sldId="328"/>
            <ac:picMk id="15" creationId="{9469981F-7D41-9F85-22EE-68F2CD5124DB}"/>
          </ac:picMkLst>
        </pc:picChg>
      </pc:sldChg>
      <pc:sldChg chg="addSp delSp modSp mod">
        <pc:chgData name="Maxence Krill" userId="d5e21c2e-dc7f-4b3a-b746-c1b5dc0dcdb9" providerId="ADAL" clId="{199192B0-FB41-4EC7-9047-CBAA7B08B1A6}" dt="2023-12-12T14:13:47.043" v="32"/>
        <pc:sldMkLst>
          <pc:docMk/>
          <pc:sldMk cId="3598585340" sldId="329"/>
        </pc:sldMkLst>
        <pc:graphicFrameChg chg="add del mod">
          <ac:chgData name="Maxence Krill" userId="d5e21c2e-dc7f-4b3a-b746-c1b5dc0dcdb9" providerId="ADAL" clId="{199192B0-FB41-4EC7-9047-CBAA7B08B1A6}" dt="2023-12-12T14:13:47.043" v="32"/>
          <ac:graphicFrameMkLst>
            <pc:docMk/>
            <pc:sldMk cId="3598585340" sldId="329"/>
            <ac:graphicFrameMk id="6" creationId="{7B5AB1F7-84FD-B07C-ABC4-A20AD8DBF6A5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41.415" v="29" actId="478"/>
          <ac:graphicFrameMkLst>
            <pc:docMk/>
            <pc:sldMk cId="3598585340" sldId="32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51.930" v="34"/>
        <pc:sldMkLst>
          <pc:docMk/>
          <pc:sldMk cId="812274466" sldId="330"/>
        </pc:sldMkLst>
        <pc:graphicFrameChg chg="add mod">
          <ac:chgData name="Maxence Krill" userId="d5e21c2e-dc7f-4b3a-b746-c1b5dc0dcdb9" providerId="ADAL" clId="{199192B0-FB41-4EC7-9047-CBAA7B08B1A6}" dt="2023-12-12T14:13:51.930" v="34"/>
          <ac:graphicFrameMkLst>
            <pc:docMk/>
            <pc:sldMk cId="812274466" sldId="330"/>
            <ac:graphicFrameMk id="8" creationId="{1525B5B3-CAF2-4189-EA8E-185138973DB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51.504" v="33" actId="478"/>
          <ac:graphicFrameMkLst>
            <pc:docMk/>
            <pc:sldMk cId="812274466" sldId="33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56.882" v="36"/>
        <pc:sldMkLst>
          <pc:docMk/>
          <pc:sldMk cId="2732725993" sldId="331"/>
        </pc:sldMkLst>
        <pc:graphicFrameChg chg="add mod">
          <ac:chgData name="Maxence Krill" userId="d5e21c2e-dc7f-4b3a-b746-c1b5dc0dcdb9" providerId="ADAL" clId="{199192B0-FB41-4EC7-9047-CBAA7B08B1A6}" dt="2023-12-12T14:13:56.882" v="36"/>
          <ac:graphicFrameMkLst>
            <pc:docMk/>
            <pc:sldMk cId="2732725993" sldId="331"/>
            <ac:graphicFrameMk id="6" creationId="{5BD48ED6-0F13-343D-8321-852B7F20A5A5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56.406" v="35" actId="478"/>
          <ac:graphicFrameMkLst>
            <pc:docMk/>
            <pc:sldMk cId="2732725993" sldId="331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12.600" v="42"/>
        <pc:sldMkLst>
          <pc:docMk/>
          <pc:sldMk cId="2994031077" sldId="332"/>
        </pc:sldMkLst>
        <pc:graphicFrameChg chg="add mod">
          <ac:chgData name="Maxence Krill" userId="d5e21c2e-dc7f-4b3a-b746-c1b5dc0dcdb9" providerId="ADAL" clId="{199192B0-FB41-4EC7-9047-CBAA7B08B1A6}" dt="2023-12-12T14:14:12.600" v="42"/>
          <ac:graphicFrameMkLst>
            <pc:docMk/>
            <pc:sldMk cId="2994031077" sldId="332"/>
            <ac:graphicFrameMk id="6" creationId="{4233A148-CDA1-CEB2-734B-A0D3435E959C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12.239" v="41" actId="478"/>
          <ac:graphicFrameMkLst>
            <pc:docMk/>
            <pc:sldMk cId="2994031077" sldId="332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24.318" v="46"/>
        <pc:sldMkLst>
          <pc:docMk/>
          <pc:sldMk cId="1457551424" sldId="333"/>
        </pc:sldMkLst>
        <pc:graphicFrameChg chg="add del mod">
          <ac:chgData name="Maxence Krill" userId="d5e21c2e-dc7f-4b3a-b746-c1b5dc0dcdb9" providerId="ADAL" clId="{199192B0-FB41-4EC7-9047-CBAA7B08B1A6}" dt="2023-12-12T14:14:24.318" v="46"/>
          <ac:graphicFrameMkLst>
            <pc:docMk/>
            <pc:sldMk cId="1457551424" sldId="333"/>
            <ac:graphicFrameMk id="6" creationId="{2651C792-2349-29C8-C47A-98EFB5674472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20.567" v="43" actId="478"/>
          <ac:graphicFrameMkLst>
            <pc:docMk/>
            <pc:sldMk cId="1457551424" sldId="333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29.334" v="48"/>
        <pc:sldMkLst>
          <pc:docMk/>
          <pc:sldMk cId="504330482" sldId="334"/>
        </pc:sldMkLst>
        <pc:graphicFrameChg chg="add mod">
          <ac:chgData name="Maxence Krill" userId="d5e21c2e-dc7f-4b3a-b746-c1b5dc0dcdb9" providerId="ADAL" clId="{199192B0-FB41-4EC7-9047-CBAA7B08B1A6}" dt="2023-12-12T14:14:29.334" v="48"/>
          <ac:graphicFrameMkLst>
            <pc:docMk/>
            <pc:sldMk cId="504330482" sldId="334"/>
            <ac:graphicFrameMk id="6" creationId="{4DC2E5B7-8133-0629-6E23-BF0BB7ABF02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28.787" v="47" actId="478"/>
          <ac:graphicFrameMkLst>
            <pc:docMk/>
            <pc:sldMk cId="504330482" sldId="334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38.879" v="50"/>
        <pc:sldMkLst>
          <pc:docMk/>
          <pc:sldMk cId="3736925888" sldId="335"/>
        </pc:sldMkLst>
        <pc:graphicFrameChg chg="add mod">
          <ac:chgData name="Maxence Krill" userId="d5e21c2e-dc7f-4b3a-b746-c1b5dc0dcdb9" providerId="ADAL" clId="{199192B0-FB41-4EC7-9047-CBAA7B08B1A6}" dt="2023-12-12T14:14:38.879" v="50"/>
          <ac:graphicFrameMkLst>
            <pc:docMk/>
            <pc:sldMk cId="3736925888" sldId="335"/>
            <ac:graphicFrameMk id="6" creationId="{FA8F3D25-A7FE-15EC-5E29-555DA2B275C0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38.502" v="49" actId="478"/>
          <ac:graphicFrameMkLst>
            <pc:docMk/>
            <pc:sldMk cId="3736925888" sldId="33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46.405" v="52"/>
        <pc:sldMkLst>
          <pc:docMk/>
          <pc:sldMk cId="251390214" sldId="336"/>
        </pc:sldMkLst>
        <pc:graphicFrameChg chg="add mod">
          <ac:chgData name="Maxence Krill" userId="d5e21c2e-dc7f-4b3a-b746-c1b5dc0dcdb9" providerId="ADAL" clId="{199192B0-FB41-4EC7-9047-CBAA7B08B1A6}" dt="2023-12-12T14:14:46.405" v="52"/>
          <ac:graphicFrameMkLst>
            <pc:docMk/>
            <pc:sldMk cId="251390214" sldId="336"/>
            <ac:graphicFrameMk id="6" creationId="{52C01ACE-5DBB-9C28-BA72-1DB46828D63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46.068" v="51" actId="478"/>
          <ac:graphicFrameMkLst>
            <pc:docMk/>
            <pc:sldMk cId="251390214" sldId="33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57.622" v="56"/>
        <pc:sldMkLst>
          <pc:docMk/>
          <pc:sldMk cId="1564068542" sldId="338"/>
        </pc:sldMkLst>
        <pc:graphicFrameChg chg="add mod">
          <ac:chgData name="Maxence Krill" userId="d5e21c2e-dc7f-4b3a-b746-c1b5dc0dcdb9" providerId="ADAL" clId="{199192B0-FB41-4EC7-9047-CBAA7B08B1A6}" dt="2023-12-12T14:14:57.622" v="56"/>
          <ac:graphicFrameMkLst>
            <pc:docMk/>
            <pc:sldMk cId="1564068542" sldId="338"/>
            <ac:graphicFrameMk id="3" creationId="{47B29E56-C925-60BD-68C1-61B40F95BBE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57.269" v="55" actId="478"/>
          <ac:graphicFrameMkLst>
            <pc:docMk/>
            <pc:sldMk cId="1564068542" sldId="338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01.827" v="58"/>
        <pc:sldMkLst>
          <pc:docMk/>
          <pc:sldMk cId="3023950316" sldId="339"/>
        </pc:sldMkLst>
        <pc:graphicFrameChg chg="add mod">
          <ac:chgData name="Maxence Krill" userId="d5e21c2e-dc7f-4b3a-b746-c1b5dc0dcdb9" providerId="ADAL" clId="{199192B0-FB41-4EC7-9047-CBAA7B08B1A6}" dt="2023-12-12T14:15:01.827" v="58"/>
          <ac:graphicFrameMkLst>
            <pc:docMk/>
            <pc:sldMk cId="3023950316" sldId="339"/>
            <ac:graphicFrameMk id="3" creationId="{D863EE64-11F2-AE04-02EE-5E4DE74D4BA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01.273" v="57" actId="478"/>
          <ac:graphicFrameMkLst>
            <pc:docMk/>
            <pc:sldMk cId="3023950316" sldId="33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06.317" v="60"/>
        <pc:sldMkLst>
          <pc:docMk/>
          <pc:sldMk cId="3526853987" sldId="340"/>
        </pc:sldMkLst>
        <pc:graphicFrameChg chg="add mod">
          <ac:chgData name="Maxence Krill" userId="d5e21c2e-dc7f-4b3a-b746-c1b5dc0dcdb9" providerId="ADAL" clId="{199192B0-FB41-4EC7-9047-CBAA7B08B1A6}" dt="2023-12-12T14:15:06.317" v="60"/>
          <ac:graphicFrameMkLst>
            <pc:docMk/>
            <pc:sldMk cId="3526853987" sldId="340"/>
            <ac:graphicFrameMk id="3" creationId="{1CCE089D-A7D1-E0FE-C111-B67127FB3E1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05.881" v="59" actId="478"/>
          <ac:graphicFrameMkLst>
            <pc:docMk/>
            <pc:sldMk cId="3526853987" sldId="34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53.347" v="54"/>
        <pc:sldMkLst>
          <pc:docMk/>
          <pc:sldMk cId="1529961737" sldId="341"/>
        </pc:sldMkLst>
        <pc:graphicFrameChg chg="add mod">
          <ac:chgData name="Maxence Krill" userId="d5e21c2e-dc7f-4b3a-b746-c1b5dc0dcdb9" providerId="ADAL" clId="{199192B0-FB41-4EC7-9047-CBAA7B08B1A6}" dt="2023-12-12T14:14:53.347" v="54"/>
          <ac:graphicFrameMkLst>
            <pc:docMk/>
            <pc:sldMk cId="1529961737" sldId="341"/>
            <ac:graphicFrameMk id="3" creationId="{B1221713-001E-F232-9E26-69E2C07F10E6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52.787" v="53" actId="478"/>
          <ac:graphicFrameMkLst>
            <pc:docMk/>
            <pc:sldMk cId="1529961737" sldId="341"/>
            <ac:graphicFrameMk id="19" creationId="{049279A6-68DA-FBA3-E4BE-8219103C20A0}"/>
          </ac:graphicFrameMkLst>
        </pc:graphicFrameChg>
      </pc:sldChg>
      <pc:sldChg chg="addSp delSp modSp add mod modShow">
        <pc:chgData name="Maxence Krill" userId="d5e21c2e-dc7f-4b3a-b746-c1b5dc0dcdb9" providerId="ADAL" clId="{199192B0-FB41-4EC7-9047-CBAA7B08B1A6}" dt="2023-12-12T14:16:10.231" v="75" actId="729"/>
        <pc:sldMkLst>
          <pc:docMk/>
          <pc:sldMk cId="4022361734" sldId="342"/>
        </pc:sldMkLst>
        <pc:graphicFrameChg chg="add mod">
          <ac:chgData name="Maxence Krill" userId="d5e21c2e-dc7f-4b3a-b746-c1b5dc0dcdb9" providerId="ADAL" clId="{199192B0-FB41-4EC7-9047-CBAA7B08B1A6}" dt="2023-12-12T14:16:05.272" v="73" actId="207"/>
          <ac:graphicFrameMkLst>
            <pc:docMk/>
            <pc:sldMk cId="4022361734" sldId="342"/>
            <ac:graphicFrameMk id="3" creationId="{9309CAB4-6ED5-C3BF-8C58-B015F630F1C7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44.677" v="69" actId="478"/>
          <ac:graphicFrameMkLst>
            <pc:docMk/>
            <pc:sldMk cId="4022361734" sldId="342"/>
            <ac:graphicFrameMk id="19" creationId="{049279A6-68DA-FBA3-E4BE-8219103C20A0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7:26:06.076" v="178" actId="27636"/>
        <pc:sldMkLst>
          <pc:docMk/>
          <pc:sldMk cId="3059156433" sldId="343"/>
        </pc:sldMkLst>
        <pc:spChg chg="mod">
          <ac:chgData name="Maxence Krill" userId="d5e21c2e-dc7f-4b3a-b746-c1b5dc0dcdb9" providerId="ADAL" clId="{199192B0-FB41-4EC7-9047-CBAA7B08B1A6}" dt="2023-12-18T07:26:06.076" v="178" actId="27636"/>
          <ac:spMkLst>
            <pc:docMk/>
            <pc:sldMk cId="3059156433" sldId="343"/>
            <ac:spMk id="2" creationId="{69340F66-22F1-28C7-851B-5AE7C430AD66}"/>
          </ac:spMkLst>
        </pc:spChg>
        <pc:graphicFrameChg chg="mod">
          <ac:chgData name="Maxence Krill" userId="d5e21c2e-dc7f-4b3a-b746-c1b5dc0dcdb9" providerId="ADAL" clId="{199192B0-FB41-4EC7-9047-CBAA7B08B1A6}" dt="2023-12-12T14:16:26.887" v="78" actId="207"/>
          <ac:graphicFrameMkLst>
            <pc:docMk/>
            <pc:sldMk cId="3059156433" sldId="343"/>
            <ac:graphicFrameMk id="3" creationId="{9309CAB4-6ED5-C3BF-8C58-B015F630F1C7}"/>
          </ac:graphicFrameMkLst>
        </pc:graphicFrameChg>
      </pc:sldChg>
      <pc:sldChg chg="addSp delSp modSp add mod">
        <pc:chgData name="Maxence Krill" userId="d5e21c2e-dc7f-4b3a-b746-c1b5dc0dcdb9" providerId="ADAL" clId="{199192B0-FB41-4EC7-9047-CBAA7B08B1A6}" dt="2023-12-12T14:16:47.443" v="81"/>
        <pc:sldMkLst>
          <pc:docMk/>
          <pc:sldMk cId="3869341842" sldId="344"/>
        </pc:sldMkLst>
        <pc:graphicFrameChg chg="del">
          <ac:chgData name="Maxence Krill" userId="d5e21c2e-dc7f-4b3a-b746-c1b5dc0dcdb9" providerId="ADAL" clId="{199192B0-FB41-4EC7-9047-CBAA7B08B1A6}" dt="2023-12-12T14:16:47.057" v="80" actId="478"/>
          <ac:graphicFrameMkLst>
            <pc:docMk/>
            <pc:sldMk cId="3869341842" sldId="344"/>
            <ac:graphicFrameMk id="3" creationId="{9309CAB4-6ED5-C3BF-8C58-B015F630F1C7}"/>
          </ac:graphicFrameMkLst>
        </pc:graphicFrameChg>
        <pc:graphicFrameChg chg="add mod">
          <ac:chgData name="Maxence Krill" userId="d5e21c2e-dc7f-4b3a-b746-c1b5dc0dcdb9" providerId="ADAL" clId="{199192B0-FB41-4EC7-9047-CBAA7B08B1A6}" dt="2023-12-12T14:16:47.443" v="81"/>
          <ac:graphicFrameMkLst>
            <pc:docMk/>
            <pc:sldMk cId="3869341842" sldId="344"/>
            <ac:graphicFrameMk id="4" creationId="{E26A645A-C346-C509-550F-04B7DD0B8CE7}"/>
          </ac:graphicFrameMkLst>
        </pc:graphicFrameChg>
      </pc:sldChg>
      <pc:sldChg chg="add">
        <pc:chgData name="Maxence Krill" userId="d5e21c2e-dc7f-4b3a-b746-c1b5dc0dcdb9" providerId="ADAL" clId="{199192B0-FB41-4EC7-9047-CBAA7B08B1A6}" dt="2023-12-12T14:21:30.424" v="82"/>
        <pc:sldMkLst>
          <pc:docMk/>
          <pc:sldMk cId="377999889" sldId="345"/>
        </pc:sldMkLst>
      </pc:sldChg>
      <pc:sldChg chg="modSp add del mod modTransition">
        <pc:chgData name="Maxence Krill" userId="d5e21c2e-dc7f-4b3a-b746-c1b5dc0dcdb9" providerId="ADAL" clId="{199192B0-FB41-4EC7-9047-CBAA7B08B1A6}" dt="2023-12-12T14:44:15.749" v="148" actId="47"/>
        <pc:sldMkLst>
          <pc:docMk/>
          <pc:sldMk cId="237549869" sldId="346"/>
        </pc:sldMkLst>
        <pc:spChg chg="mod">
          <ac:chgData name="Maxence Krill" userId="d5e21c2e-dc7f-4b3a-b746-c1b5dc0dcdb9" providerId="ADAL" clId="{199192B0-FB41-4EC7-9047-CBAA7B08B1A6}" dt="2023-12-12T14:43:32.195" v="144" actId="6549"/>
          <ac:spMkLst>
            <pc:docMk/>
            <pc:sldMk cId="237549869" sldId="346"/>
            <ac:spMk id="9" creationId="{287B8801-BE88-92F1-3C47-CAC594C9ACAB}"/>
          </ac:spMkLst>
        </pc:spChg>
      </pc:sldChg>
      <pc:sldChg chg="addSp delSp modSp add mod">
        <pc:chgData name="Maxence Krill" userId="d5e21c2e-dc7f-4b3a-b746-c1b5dc0dcdb9" providerId="ADAL" clId="{199192B0-FB41-4EC7-9047-CBAA7B08B1A6}" dt="2023-12-18T07:58:38.859" v="385" actId="1035"/>
        <pc:sldMkLst>
          <pc:docMk/>
          <pc:sldMk cId="786362810" sldId="346"/>
        </pc:sldMkLst>
        <pc:spChg chg="mod">
          <ac:chgData name="Maxence Krill" userId="d5e21c2e-dc7f-4b3a-b746-c1b5dc0dcdb9" providerId="ADAL" clId="{199192B0-FB41-4EC7-9047-CBAA7B08B1A6}" dt="2023-12-18T07:26:13.999" v="184" actId="27636"/>
          <ac:spMkLst>
            <pc:docMk/>
            <pc:sldMk cId="786362810" sldId="346"/>
            <ac:spMk id="2" creationId="{69340F66-22F1-28C7-851B-5AE7C430AD66}"/>
          </ac:spMkLst>
        </pc:spChg>
        <pc:spChg chg="add del">
          <ac:chgData name="Maxence Krill" userId="d5e21c2e-dc7f-4b3a-b746-c1b5dc0dcdb9" providerId="ADAL" clId="{199192B0-FB41-4EC7-9047-CBAA7B08B1A6}" dt="2023-12-18T07:35:57.263" v="192"/>
          <ac:spMkLst>
            <pc:docMk/>
            <pc:sldMk cId="786362810" sldId="346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58:38.859" v="385" actId="1035"/>
          <ac:spMkLst>
            <pc:docMk/>
            <pc:sldMk cId="786362810" sldId="346"/>
            <ac:spMk id="14" creationId="{69D8341D-DBEB-436D-F165-12C2B47D90B9}"/>
          </ac:spMkLst>
        </pc:spChg>
        <pc:graphicFrameChg chg="add del mod">
          <ac:chgData name="Maxence Krill" userId="d5e21c2e-dc7f-4b3a-b746-c1b5dc0dcdb9" providerId="ADAL" clId="{199192B0-FB41-4EC7-9047-CBAA7B08B1A6}" dt="2023-12-18T07:35:44.674" v="187"/>
          <ac:graphicFrameMkLst>
            <pc:docMk/>
            <pc:sldMk cId="786362810" sldId="346"/>
            <ac:graphicFrameMk id="4" creationId="{FDC0E2A5-FD69-0584-1BB1-07223CA44EBC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5:44.674" v="187"/>
          <ac:graphicFrameMkLst>
            <pc:docMk/>
            <pc:sldMk cId="786362810" sldId="346"/>
            <ac:graphicFrameMk id="5" creationId="{83B8CC8E-ABF8-1570-BA06-2C490C84F7C5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5:51.079" v="189" actId="478"/>
          <ac:graphicFrameMkLst>
            <pc:docMk/>
            <pc:sldMk cId="786362810" sldId="346"/>
            <ac:graphicFrameMk id="8" creationId="{20C24E4C-50A0-3EAC-1BE9-1937E973EF82}"/>
          </ac:graphicFrameMkLst>
        </pc:graphicFrameChg>
        <pc:graphicFrameChg chg="add mod">
          <ac:chgData name="Maxence Krill" userId="d5e21c2e-dc7f-4b3a-b746-c1b5dc0dcdb9" providerId="ADAL" clId="{199192B0-FB41-4EC7-9047-CBAA7B08B1A6}" dt="2023-12-18T07:35:45.799" v="188"/>
          <ac:graphicFrameMkLst>
            <pc:docMk/>
            <pc:sldMk cId="786362810" sldId="346"/>
            <ac:graphicFrameMk id="9" creationId="{1BC69D97-0904-88DF-397A-C6B8825A292E}"/>
          </ac:graphicFrameMkLst>
        </pc:graphicFrameChg>
        <pc:graphicFrameChg chg="add del mod modGraphic">
          <ac:chgData name="Maxence Krill" userId="d5e21c2e-dc7f-4b3a-b746-c1b5dc0dcdb9" providerId="ADAL" clId="{199192B0-FB41-4EC7-9047-CBAA7B08B1A6}" dt="2023-12-18T07:54:40.799" v="342" actId="1076"/>
          <ac:graphicFrameMkLst>
            <pc:docMk/>
            <pc:sldMk cId="786362810" sldId="346"/>
            <ac:graphicFrameMk id="10" creationId="{17AA7D31-0C38-E461-8DE7-B12C44BE480F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6:54.982" v="212" actId="478"/>
          <ac:graphicFrameMkLst>
            <pc:docMk/>
            <pc:sldMk cId="786362810" sldId="346"/>
            <ac:graphicFrameMk id="11" creationId="{78EE10A1-39B6-EDFE-00C3-0377F2E9CA19}"/>
          </ac:graphicFrameMkLst>
        </pc:graphicFrameChg>
        <pc:graphicFrameChg chg="add del modGraphic">
          <ac:chgData name="Maxence Krill" userId="d5e21c2e-dc7f-4b3a-b746-c1b5dc0dcdb9" providerId="ADAL" clId="{199192B0-FB41-4EC7-9047-CBAA7B08B1A6}" dt="2023-12-18T07:51:52.712" v="333" actId="478"/>
          <ac:graphicFrameMkLst>
            <pc:docMk/>
            <pc:sldMk cId="786362810" sldId="346"/>
            <ac:graphicFrameMk id="13" creationId="{C6AF813C-2244-D91C-2940-54FD5C70F9E0}"/>
          </ac:graphicFrameMkLst>
        </pc:graphicFrameChg>
      </pc:sldChg>
      <pc:sldChg chg="add del">
        <pc:chgData name="Maxence Krill" userId="d5e21c2e-dc7f-4b3a-b746-c1b5dc0dcdb9" providerId="ADAL" clId="{199192B0-FB41-4EC7-9047-CBAA7B08B1A6}" dt="2023-12-12T14:52:55.318" v="170" actId="47"/>
        <pc:sldMkLst>
          <pc:docMk/>
          <pc:sldMk cId="4251025911" sldId="346"/>
        </pc:sldMkLst>
      </pc:sldChg>
      <pc:sldChg chg="modSp add mod">
        <pc:chgData name="Maxence Krill" userId="d5e21c2e-dc7f-4b3a-b746-c1b5dc0dcdb9" providerId="ADAL" clId="{199192B0-FB41-4EC7-9047-CBAA7B08B1A6}" dt="2023-12-18T07:26:16.950" v="185"/>
        <pc:sldMkLst>
          <pc:docMk/>
          <pc:sldMk cId="767316814" sldId="347"/>
        </pc:sldMkLst>
        <pc:spChg chg="mod">
          <ac:chgData name="Maxence Krill" userId="d5e21c2e-dc7f-4b3a-b746-c1b5dc0dcdb9" providerId="ADAL" clId="{199192B0-FB41-4EC7-9047-CBAA7B08B1A6}" dt="2023-12-18T07:26:16.950" v="185"/>
          <ac:spMkLst>
            <pc:docMk/>
            <pc:sldMk cId="767316814" sldId="347"/>
            <ac:spMk id="2" creationId="{69340F66-22F1-28C7-851B-5AE7C430AD66}"/>
          </ac:spMkLst>
        </pc:spChg>
      </pc:sldChg>
      <pc:sldChg chg="modSp add mod ord">
        <pc:chgData name="Maxence Krill" userId="d5e21c2e-dc7f-4b3a-b746-c1b5dc0dcdb9" providerId="ADAL" clId="{199192B0-FB41-4EC7-9047-CBAA7B08B1A6}" dt="2023-12-18T07:50:41.550" v="331"/>
        <pc:sldMkLst>
          <pc:docMk/>
          <pc:sldMk cId="3346867546" sldId="348"/>
        </pc:sldMkLst>
        <pc:graphicFrameChg chg="modGraphic">
          <ac:chgData name="Maxence Krill" userId="d5e21c2e-dc7f-4b3a-b746-c1b5dc0dcdb9" providerId="ADAL" clId="{199192B0-FB41-4EC7-9047-CBAA7B08B1A6}" dt="2023-12-18T07:39:00.788" v="216" actId="14734"/>
          <ac:graphicFrameMkLst>
            <pc:docMk/>
            <pc:sldMk cId="3346867546" sldId="348"/>
            <ac:graphicFrameMk id="10" creationId="{17AA7D31-0C38-E461-8DE7-B12C44BE480F}"/>
          </ac:graphicFrameMkLst>
        </pc:graphicFrameChg>
      </pc:sldChg>
      <pc:sldChg chg="addSp delSp modSp add del mod">
        <pc:chgData name="Maxence Krill" userId="d5e21c2e-dc7f-4b3a-b746-c1b5dc0dcdb9" providerId="ADAL" clId="{199192B0-FB41-4EC7-9047-CBAA7B08B1A6}" dt="2023-12-18T07:40:43.163" v="225" actId="47"/>
        <pc:sldMkLst>
          <pc:docMk/>
          <pc:sldMk cId="2948089845" sldId="349"/>
        </pc:sldMkLst>
        <pc:spChg chg="del">
          <ac:chgData name="Maxence Krill" userId="d5e21c2e-dc7f-4b3a-b746-c1b5dc0dcdb9" providerId="ADAL" clId="{199192B0-FB41-4EC7-9047-CBAA7B08B1A6}" dt="2023-12-18T07:40:20.860" v="219" actId="478"/>
          <ac:spMkLst>
            <pc:docMk/>
            <pc:sldMk cId="2948089845" sldId="349"/>
            <ac:spMk id="4" creationId="{C57B3DB7-33FB-1915-6973-528F32159D43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5" creationId="{61E515C9-209E-41C6-0CAD-9E2F014D09C8}"/>
          </ac:spMkLst>
        </pc:spChg>
        <pc:spChg chg="del">
          <ac:chgData name="Maxence Krill" userId="d5e21c2e-dc7f-4b3a-b746-c1b5dc0dcdb9" providerId="ADAL" clId="{199192B0-FB41-4EC7-9047-CBAA7B08B1A6}" dt="2023-12-18T07:40:24.122" v="220" actId="478"/>
          <ac:spMkLst>
            <pc:docMk/>
            <pc:sldMk cId="2948089845" sldId="349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40:24.122" v="220" actId="478"/>
          <ac:spMkLst>
            <pc:docMk/>
            <pc:sldMk cId="2948089845" sldId="349"/>
            <ac:spMk id="10" creationId="{95090C13-F060-D61A-22B3-6DDED401A2FD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13" creationId="{C27503F9-22AA-E49A-5132-4C281588CD0A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15" creationId="{5EE5CEE0-C666-F108-800E-5F310016DCF1}"/>
          </ac:spMkLst>
        </pc:spChg>
        <pc:cxnChg chg="del">
          <ac:chgData name="Maxence Krill" userId="d5e21c2e-dc7f-4b3a-b746-c1b5dc0dcdb9" providerId="ADAL" clId="{199192B0-FB41-4EC7-9047-CBAA7B08B1A6}" dt="2023-12-18T07:40:17.213" v="218" actId="478"/>
          <ac:cxnSpMkLst>
            <pc:docMk/>
            <pc:sldMk cId="2948089845" sldId="349"/>
            <ac:cxnSpMk id="9" creationId="{A5857C84-EC95-E515-179B-B4D5109B40C8}"/>
          </ac:cxnSpMkLst>
        </pc:cxnChg>
        <pc:cxnChg chg="del">
          <ac:chgData name="Maxence Krill" userId="d5e21c2e-dc7f-4b3a-b746-c1b5dc0dcdb9" providerId="ADAL" clId="{199192B0-FB41-4EC7-9047-CBAA7B08B1A6}" dt="2023-12-18T07:40:17.213" v="218" actId="478"/>
          <ac:cxnSpMkLst>
            <pc:docMk/>
            <pc:sldMk cId="2948089845" sldId="349"/>
            <ac:cxnSpMk id="16" creationId="{4477847F-C422-8F5D-D850-D474F0C8ECF6}"/>
          </ac:cxnSpMkLst>
        </pc:cxnChg>
      </pc:sldChg>
      <pc:sldChg chg="addSp delSp modSp add mod ord">
        <pc:chgData name="Maxence Krill" userId="d5e21c2e-dc7f-4b3a-b746-c1b5dc0dcdb9" providerId="ADAL" clId="{199192B0-FB41-4EC7-9047-CBAA7B08B1A6}" dt="2023-12-18T08:05:48.622" v="416" actId="20577"/>
        <pc:sldMkLst>
          <pc:docMk/>
          <pc:sldMk cId="2071889896" sldId="350"/>
        </pc:sldMkLst>
        <pc:spChg chg="mod">
          <ac:chgData name="Maxence Krill" userId="d5e21c2e-dc7f-4b3a-b746-c1b5dc0dcdb9" providerId="ADAL" clId="{199192B0-FB41-4EC7-9047-CBAA7B08B1A6}" dt="2023-12-18T07:40:34.413" v="224"/>
          <ac:spMkLst>
            <pc:docMk/>
            <pc:sldMk cId="2071889896" sldId="350"/>
            <ac:spMk id="2" creationId="{69340F66-22F1-28C7-851B-5AE7C430AD66}"/>
          </ac:spMkLst>
        </pc:spChg>
        <pc:spChg chg="add del">
          <ac:chgData name="Maxence Krill" userId="d5e21c2e-dc7f-4b3a-b746-c1b5dc0dcdb9" providerId="ADAL" clId="{199192B0-FB41-4EC7-9047-CBAA7B08B1A6}" dt="2023-12-18T07:40:55.282" v="228" actId="3680"/>
          <ac:spMkLst>
            <pc:docMk/>
            <pc:sldMk cId="2071889896" sldId="350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41:30.428" v="288" actId="1076"/>
          <ac:spMkLst>
            <pc:docMk/>
            <pc:sldMk cId="2071889896" sldId="350"/>
            <ac:spMk id="8" creationId="{0275F894-438A-04C5-FC0E-10AEE15D9F8C}"/>
          </ac:spMkLst>
        </pc:spChg>
        <pc:graphicFrameChg chg="add del mod ord modGraphic">
          <ac:chgData name="Maxence Krill" userId="d5e21c2e-dc7f-4b3a-b746-c1b5dc0dcdb9" providerId="ADAL" clId="{199192B0-FB41-4EC7-9047-CBAA7B08B1A6}" dt="2023-12-18T07:40:49.305" v="227" actId="3680"/>
          <ac:graphicFrameMkLst>
            <pc:docMk/>
            <pc:sldMk cId="2071889896" sldId="350"/>
            <ac:graphicFrameMk id="4" creationId="{D0F63C26-9BB6-C609-FFD5-EE9EE540F67F}"/>
          </ac:graphicFrameMkLst>
        </pc:graphicFrameChg>
        <pc:graphicFrameChg chg="add mod ord modGraphic">
          <ac:chgData name="Maxence Krill" userId="d5e21c2e-dc7f-4b3a-b746-c1b5dc0dcdb9" providerId="ADAL" clId="{199192B0-FB41-4EC7-9047-CBAA7B08B1A6}" dt="2023-12-18T08:05:48.622" v="416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8:13:00.644" v="463" actId="20577"/>
        <pc:sldMkLst>
          <pc:docMk/>
          <pc:sldMk cId="765845335" sldId="352"/>
        </pc:sldMkLst>
        <pc:spChg chg="mod">
          <ac:chgData name="Maxence Krill" userId="d5e21c2e-dc7f-4b3a-b746-c1b5dc0dcdb9" providerId="ADAL" clId="{199192B0-FB41-4EC7-9047-CBAA7B08B1A6}" dt="2023-12-18T08:13:00.644" v="463" actId="20577"/>
          <ac:spMkLst>
            <pc:docMk/>
            <pc:sldMk cId="765845335" sldId="352"/>
            <ac:spMk id="2" creationId="{F4321927-C265-BCC4-5AE0-473A257280CB}"/>
          </ac:spMkLst>
        </pc:spChg>
        <pc:spChg chg="mod">
          <ac:chgData name="Maxence Krill" userId="d5e21c2e-dc7f-4b3a-b746-c1b5dc0dcdb9" providerId="ADAL" clId="{199192B0-FB41-4EC7-9047-CBAA7B08B1A6}" dt="2023-12-18T08:12:47.791" v="430" actId="14100"/>
          <ac:spMkLst>
            <pc:docMk/>
            <pc:sldMk cId="765845335" sldId="352"/>
            <ac:spMk id="3" creationId="{7BDE0992-DA98-DD1C-4D8A-FA182BDA4A39}"/>
          </ac:spMkLst>
        </pc:spChg>
      </pc:sldChg>
      <pc:sldChg chg="addSp delSp modSp new del mod">
        <pc:chgData name="Maxence Krill" userId="d5e21c2e-dc7f-4b3a-b746-c1b5dc0dcdb9" providerId="ADAL" clId="{199192B0-FB41-4EC7-9047-CBAA7B08B1A6}" dt="2023-12-18T07:52:26.118" v="335" actId="27022"/>
        <pc:sldMkLst>
          <pc:docMk/>
          <pc:sldMk cId="2264412978" sldId="352"/>
        </pc:sldMkLst>
        <pc:graphicFrameChg chg="add del modGraphic">
          <ac:chgData name="Maxence Krill" userId="d5e21c2e-dc7f-4b3a-b746-c1b5dc0dcdb9" providerId="ADAL" clId="{199192B0-FB41-4EC7-9047-CBAA7B08B1A6}" dt="2023-12-18T07:52:26.118" v="335" actId="27022"/>
          <ac:graphicFrameMkLst>
            <pc:docMk/>
            <pc:sldMk cId="2264412978" sldId="352"/>
            <ac:graphicFrameMk id="5" creationId="{8BF70C6A-F144-A37E-4738-1D0ACB98E431}"/>
          </ac:graphicFrameMkLst>
        </pc:graphicFrameChg>
      </pc:sldChg>
      <pc:sldChg chg="addSp delSp modSp add mod ord">
        <pc:chgData name="Maxence Krill" userId="d5e21c2e-dc7f-4b3a-b746-c1b5dc0dcdb9" providerId="ADAL" clId="{199192B0-FB41-4EC7-9047-CBAA7B08B1A6}" dt="2023-12-18T08:21:43.799" v="491" actId="27309"/>
        <pc:sldMkLst>
          <pc:docMk/>
          <pc:sldMk cId="1918308757" sldId="353"/>
        </pc:sldMkLst>
        <pc:spChg chg="mod">
          <ac:chgData name="Maxence Krill" userId="d5e21c2e-dc7f-4b3a-b746-c1b5dc0dcdb9" providerId="ADAL" clId="{199192B0-FB41-4EC7-9047-CBAA7B08B1A6}" dt="2023-12-18T08:15:21.280" v="479" actId="20577"/>
          <ac:spMkLst>
            <pc:docMk/>
            <pc:sldMk cId="1918308757" sldId="353"/>
            <ac:spMk id="2" creationId="{69340F66-22F1-28C7-851B-5AE7C430AD66}"/>
          </ac:spMkLst>
        </pc:spChg>
        <pc:graphicFrameChg chg="mod">
          <ac:chgData name="Maxence Krill" userId="d5e21c2e-dc7f-4b3a-b746-c1b5dc0dcdb9" providerId="ADAL" clId="{199192B0-FB41-4EC7-9047-CBAA7B08B1A6}" dt="2023-12-18T08:13:37.889" v="468" actId="207"/>
          <ac:graphicFrameMkLst>
            <pc:docMk/>
            <pc:sldMk cId="1918308757" sldId="353"/>
            <ac:graphicFrameMk id="3" creationId="{9309CAB4-6ED5-C3BF-8C58-B015F630F1C7}"/>
          </ac:graphicFrameMkLst>
        </pc:graphicFrameChg>
        <pc:graphicFrameChg chg="add del modGraphic">
          <ac:chgData name="Maxence Krill" userId="d5e21c2e-dc7f-4b3a-b746-c1b5dc0dcdb9" providerId="ADAL" clId="{199192B0-FB41-4EC7-9047-CBAA7B08B1A6}" dt="2023-12-18T08:21:43.799" v="491" actId="27309"/>
          <ac:graphicFrameMkLst>
            <pc:docMk/>
            <pc:sldMk cId="1918308757" sldId="353"/>
            <ac:graphicFrameMk id="5" creationId="{7A76F3E2-E3DF-B8A7-E1D3-8BD7A7A25B54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8:15:26.271" v="489" actId="20577"/>
        <pc:sldMkLst>
          <pc:docMk/>
          <pc:sldMk cId="7386789" sldId="354"/>
        </pc:sldMkLst>
        <pc:spChg chg="mod">
          <ac:chgData name="Maxence Krill" userId="d5e21c2e-dc7f-4b3a-b746-c1b5dc0dcdb9" providerId="ADAL" clId="{199192B0-FB41-4EC7-9047-CBAA7B08B1A6}" dt="2023-12-18T08:15:26.271" v="489" actId="20577"/>
          <ac:spMkLst>
            <pc:docMk/>
            <pc:sldMk cId="7386789" sldId="354"/>
            <ac:spMk id="2" creationId="{69340F66-22F1-28C7-851B-5AE7C430AD66}"/>
          </ac:spMkLst>
        </pc:spChg>
      </pc:sldChg>
    </pc:docChg>
  </pc:docChgLst>
  <pc:docChgLst>
    <pc:chgData name="Maxence Krill" userId="d5e21c2e-dc7f-4b3a-b746-c1b5dc0dcdb9" providerId="ADAL" clId="{5EEA664A-097E-44D9-A97E-D86F67B31F5B}"/>
    <pc:docChg chg="delSld modSection">
      <pc:chgData name="Maxence Krill" userId="d5e21c2e-dc7f-4b3a-b746-c1b5dc0dcdb9" providerId="ADAL" clId="{5EEA664A-097E-44D9-A97E-D86F67B31F5B}" dt="2023-12-18T23:37:49.905" v="0" actId="47"/>
      <pc:docMkLst>
        <pc:docMk/>
      </pc:docMkLst>
      <pc:sldChg chg="del">
        <pc:chgData name="Maxence Krill" userId="d5e21c2e-dc7f-4b3a-b746-c1b5dc0dcdb9" providerId="ADAL" clId="{5EEA664A-097E-44D9-A97E-D86F67B31F5B}" dt="2023-12-18T23:37:49.905" v="0" actId="47"/>
        <pc:sldMkLst>
          <pc:docMk/>
          <pc:sldMk cId="3760398612" sldId="36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Légende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94-49B6-BF82-3CD18DEBDED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94-49B6-BF82-3CD18DEBDED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94-49B6-BF82-3CD18DEBDED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94-49B6-BF82-3CD18DEBDED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94-49B6-BF82-3CD18DEBDE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"/>
          <c:y val="0.64106222222222209"/>
          <c:w val="0.9"/>
          <c:h val="0.33777111111111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Marwan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AA-4FED-9F7B-D09D472EF0F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AA-4FED-9F7B-D09D472EF0F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AA-4FED-9F7B-D09D472EF0F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AA-4FED-9F7B-D09D472EF0F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50</c:v>
                </c:pt>
                <c:pt idx="1">
                  <c:v>14.3</c:v>
                </c:pt>
                <c:pt idx="2">
                  <c:v>14.3</c:v>
                </c:pt>
                <c:pt idx="3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AA-4FED-9F7B-D09D472EF0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Guychel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16-4ED1-9B5A-D271770E68D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16-4ED1-9B5A-D271770E68D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16-4ED1-9B5A-D271770E68D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16-4ED1-9B5A-D271770E68D3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16-4ED1-9B5A-D271770E68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Maxence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94-420A-BCAD-F65079C923E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94-420A-BCAD-F65079C923E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94-420A-BCAD-F65079C923E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94-420A-BCAD-F65079C923E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18.2</c:v>
                </c:pt>
                <c:pt idx="1">
                  <c:v>36.4</c:v>
                </c:pt>
                <c:pt idx="2">
                  <c:v>27.3</c:v>
                </c:pt>
                <c:pt idx="3">
                  <c:v>18.2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94-420A-BCAD-F65079C923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Angelo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B-4B48-B96E-7249AB2EB03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B-4B48-B96E-7249AB2EB03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91B-4B48-B96E-7249AB2EB03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1B-4B48-B96E-7249AB2EB033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18.2</c:v>
                </c:pt>
                <c:pt idx="1">
                  <c:v>36.4</c:v>
                </c:pt>
                <c:pt idx="2">
                  <c:v>27.3</c:v>
                </c:pt>
                <c:pt idx="3">
                  <c:v>18.2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91B-4B48-B96E-7249AB2EB0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CF513F-A2C7-4B6D-8436-3A8983006C34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F2186FC-45E3-4C64-9FDB-1AF7CE0AAD46}">
      <dgm:prSet phldrT="[Texte]"/>
      <dgm:spPr>
        <a:noFill/>
        <a:ln w="28575">
          <a:solidFill>
            <a:srgbClr val="FF000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François LECLAIR</a:t>
          </a:r>
          <a:br>
            <a:rPr lang="fr-FR">
              <a:solidFill>
                <a:schemeClr val="tx1"/>
              </a:solidFill>
            </a:rPr>
          </a:br>
          <a:r>
            <a:rPr lang="fr-FR" err="1">
              <a:solidFill>
                <a:schemeClr val="tx1"/>
              </a:solidFill>
            </a:rPr>
            <a:t>Fondatieur</a:t>
          </a:r>
          <a:br>
            <a:rPr lang="fr-FR">
              <a:solidFill>
                <a:schemeClr val="tx1"/>
              </a:solidFill>
            </a:rPr>
          </a:br>
          <a:r>
            <a:rPr lang="fr-FR">
              <a:solidFill>
                <a:schemeClr val="tx1"/>
              </a:solidFill>
            </a:rPr>
            <a:t>francois@disguisehub.com</a:t>
          </a:r>
        </a:p>
      </dgm:t>
    </dgm:pt>
    <dgm:pt modelId="{75B03A8A-D22F-4FFD-82D6-0174C075CA2C}" type="parTrans" cxnId="{8498E98E-C4DC-44B1-991A-EACD24FE6FD3}">
      <dgm:prSet/>
      <dgm:spPr/>
      <dgm:t>
        <a:bodyPr/>
        <a:lstStyle/>
        <a:p>
          <a:endParaRPr lang="fr-FR"/>
        </a:p>
      </dgm:t>
    </dgm:pt>
    <dgm:pt modelId="{745FCE74-1051-4B9C-B1E5-EA304E5BD11F}" type="sibTrans" cxnId="{8498E98E-C4DC-44B1-991A-EACD24FE6FD3}">
      <dgm:prSet/>
      <dgm:spPr/>
      <dgm:t>
        <a:bodyPr/>
        <a:lstStyle/>
        <a:p>
          <a:endParaRPr lang="fr-FR"/>
        </a:p>
      </dgm:t>
    </dgm:pt>
    <dgm:pt modelId="{7454173C-2D97-424D-91F2-C929CB3D0054}">
      <dgm:prSet phldrT="[Texte]"/>
      <dgm:spPr>
        <a:noFill/>
        <a:ln w="28575">
          <a:solidFill>
            <a:srgbClr val="7030A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Clément BALSEMIN-TRANIELLO</a:t>
          </a:r>
        </a:p>
        <a:p>
          <a:r>
            <a:rPr lang="fr-FR">
              <a:solidFill>
                <a:schemeClr val="tx1"/>
              </a:solidFill>
            </a:rPr>
            <a:t>Directeur commercial</a:t>
          </a:r>
        </a:p>
        <a:p>
          <a:r>
            <a:rPr lang="fr-FR">
              <a:solidFill>
                <a:schemeClr val="tx1"/>
              </a:solidFill>
            </a:rPr>
            <a:t>clement@disguisehub.com</a:t>
          </a:r>
        </a:p>
      </dgm:t>
    </dgm:pt>
    <dgm:pt modelId="{783168F2-5000-42ED-8CBF-EC4A64EE6E55}" type="sibTrans" cxnId="{B3DF8977-FD36-4F51-9337-9E76C4BF035D}">
      <dgm:prSet/>
      <dgm:spPr/>
      <dgm:t>
        <a:bodyPr/>
        <a:lstStyle/>
        <a:p>
          <a:endParaRPr lang="fr-FR"/>
        </a:p>
      </dgm:t>
    </dgm:pt>
    <dgm:pt modelId="{10E3F143-DDBE-429C-9255-EFFCB977C19B}" type="parTrans" cxnId="{B3DF8977-FD36-4F51-9337-9E76C4BF035D}">
      <dgm:prSet/>
      <dgm:spPr/>
      <dgm:t>
        <a:bodyPr/>
        <a:lstStyle/>
        <a:p>
          <a:endParaRPr lang="fr-FR"/>
        </a:p>
      </dgm:t>
    </dgm:pt>
    <dgm:pt modelId="{006324CE-8ADF-45D4-AE72-656F1A935DCC}">
      <dgm:prSet phldrT="[Texte]"/>
      <dgm:spPr>
        <a:noFill/>
        <a:ln w="28575">
          <a:solidFill>
            <a:srgbClr val="FF000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Camille RENAUD</a:t>
          </a:r>
        </a:p>
        <a:p>
          <a:r>
            <a:rPr lang="fr-FR">
              <a:solidFill>
                <a:schemeClr val="tx1"/>
              </a:solidFill>
            </a:rPr>
            <a:t>Co-fondatrice et manageuse</a:t>
          </a:r>
        </a:p>
        <a:p>
          <a:r>
            <a:rPr lang="fr-FR">
              <a:solidFill>
                <a:schemeClr val="tx1"/>
              </a:solidFill>
            </a:rPr>
            <a:t>camille@disguisehub.com</a:t>
          </a:r>
        </a:p>
      </dgm:t>
    </dgm:pt>
    <dgm:pt modelId="{9BFC0E6F-D7E5-4865-81AE-05CCF139EC9C}" type="sibTrans" cxnId="{47365406-C059-4240-ABAC-0205F8915488}">
      <dgm:prSet/>
      <dgm:spPr/>
      <dgm:t>
        <a:bodyPr/>
        <a:lstStyle/>
        <a:p>
          <a:endParaRPr lang="fr-FR"/>
        </a:p>
      </dgm:t>
    </dgm:pt>
    <dgm:pt modelId="{3D387AAE-40E2-4C84-B4A7-2092D2BEFAE9}" type="parTrans" cxnId="{47365406-C059-4240-ABAC-0205F8915488}">
      <dgm:prSet/>
      <dgm:spPr/>
      <dgm:t>
        <a:bodyPr/>
        <a:lstStyle/>
        <a:p>
          <a:endParaRPr lang="fr-FR"/>
        </a:p>
      </dgm:t>
    </dgm:pt>
    <dgm:pt modelId="{8FDBB002-3F55-45C4-9109-B2193E5EE346}">
      <dgm:prSet phldrT="[Texte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fr-FR" err="1">
              <a:solidFill>
                <a:schemeClr val="tx1"/>
              </a:solidFill>
            </a:rPr>
            <a:t>Evan</a:t>
          </a:r>
          <a:r>
            <a:rPr lang="fr-FR">
              <a:solidFill>
                <a:schemeClr val="tx1"/>
              </a:solidFill>
            </a:rPr>
            <a:t> LAMOUR</a:t>
          </a:r>
        </a:p>
        <a:p>
          <a:r>
            <a:rPr lang="fr-FR">
              <a:solidFill>
                <a:schemeClr val="tx1"/>
              </a:solidFill>
            </a:rPr>
            <a:t>Directeur logistique</a:t>
          </a:r>
        </a:p>
        <a:p>
          <a:r>
            <a:rPr lang="fr-FR">
              <a:solidFill>
                <a:schemeClr val="tx1"/>
              </a:solidFill>
            </a:rPr>
            <a:t>evan@disguisehub.com</a:t>
          </a:r>
        </a:p>
      </dgm:t>
    </dgm:pt>
    <dgm:pt modelId="{E9204F16-D76E-4D74-A3E6-D09F036077A1}" type="sibTrans" cxnId="{01F3EBAC-28F2-4BC5-A876-A403FA9D936E}">
      <dgm:prSet/>
      <dgm:spPr/>
      <dgm:t>
        <a:bodyPr/>
        <a:lstStyle/>
        <a:p>
          <a:endParaRPr lang="fr-FR"/>
        </a:p>
      </dgm:t>
    </dgm:pt>
    <dgm:pt modelId="{C7816DA3-9DA1-4010-A501-0C96F44255D7}" type="parTrans" cxnId="{01F3EBAC-28F2-4BC5-A876-A403FA9D936E}">
      <dgm:prSet/>
      <dgm:spPr/>
      <dgm:t>
        <a:bodyPr/>
        <a:lstStyle/>
        <a:p>
          <a:endParaRPr lang="fr-FR"/>
        </a:p>
      </dgm:t>
    </dgm:pt>
    <dgm:pt modelId="{E6BC2FB7-4670-4AAF-A493-B7E34B005EB0}">
      <dgm:prSet phldrT="[Texte]"/>
      <dgm:spPr>
        <a:noFill/>
        <a:ln w="28575">
          <a:solidFill>
            <a:srgbClr val="00B05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Maxime PLANQUES</a:t>
          </a:r>
        </a:p>
        <a:p>
          <a:r>
            <a:rPr lang="fr-FR">
              <a:solidFill>
                <a:schemeClr val="tx1"/>
              </a:solidFill>
            </a:rPr>
            <a:t>Directeur financier</a:t>
          </a:r>
        </a:p>
        <a:p>
          <a:r>
            <a:rPr lang="fr-FR">
              <a:solidFill>
                <a:schemeClr val="tx1"/>
              </a:solidFill>
            </a:rPr>
            <a:t>maxime@disguisehub.com</a:t>
          </a:r>
        </a:p>
      </dgm:t>
    </dgm:pt>
    <dgm:pt modelId="{BCED43AC-E6A9-4FD5-9709-F30396C5D7E3}" type="sibTrans" cxnId="{71B0682A-E536-4829-9431-24490C46490F}">
      <dgm:prSet/>
      <dgm:spPr/>
      <dgm:t>
        <a:bodyPr/>
        <a:lstStyle/>
        <a:p>
          <a:endParaRPr lang="fr-FR"/>
        </a:p>
      </dgm:t>
    </dgm:pt>
    <dgm:pt modelId="{CD5FCF1D-557B-4436-B899-163C27B52757}" type="parTrans" cxnId="{71B0682A-E536-4829-9431-24490C46490F}">
      <dgm:prSet/>
      <dgm:spPr/>
      <dgm:t>
        <a:bodyPr/>
        <a:lstStyle/>
        <a:p>
          <a:endParaRPr lang="fr-FR"/>
        </a:p>
      </dgm:t>
    </dgm:pt>
    <dgm:pt modelId="{F917076B-8615-4097-9277-814C78D30232}" type="pres">
      <dgm:prSet presAssocID="{5DCF513F-A2C7-4B6D-8436-3A8983006C3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C933302-FF18-4EAC-A53E-5FEEBD0EAEEE}" type="pres">
      <dgm:prSet presAssocID="{5DCF513F-A2C7-4B6D-8436-3A8983006C34}" presName="hierFlow" presStyleCnt="0"/>
      <dgm:spPr/>
    </dgm:pt>
    <dgm:pt modelId="{AB56B1AB-89B3-44A6-816F-769E011E9B45}" type="pres">
      <dgm:prSet presAssocID="{5DCF513F-A2C7-4B6D-8436-3A8983006C3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E2AAB98-64DE-4EBC-AEEA-9EFA56A6854F}" type="pres">
      <dgm:prSet presAssocID="{6F2186FC-45E3-4C64-9FDB-1AF7CE0AAD46}" presName="Name14" presStyleCnt="0"/>
      <dgm:spPr/>
    </dgm:pt>
    <dgm:pt modelId="{E574E08F-939F-4C10-8742-CAD247558982}" type="pres">
      <dgm:prSet presAssocID="{6F2186FC-45E3-4C64-9FDB-1AF7CE0AAD46}" presName="level1Shape" presStyleLbl="node0" presStyleIdx="0" presStyleCnt="1" custScaleY="47820">
        <dgm:presLayoutVars>
          <dgm:chPref val="3"/>
        </dgm:presLayoutVars>
      </dgm:prSet>
      <dgm:spPr/>
    </dgm:pt>
    <dgm:pt modelId="{9A800C20-AACD-4659-9CF5-DA24D77373FB}" type="pres">
      <dgm:prSet presAssocID="{6F2186FC-45E3-4C64-9FDB-1AF7CE0AAD46}" presName="hierChild2" presStyleCnt="0"/>
      <dgm:spPr/>
    </dgm:pt>
    <dgm:pt modelId="{D7003A6A-CDCA-4E71-8BD6-8A2C5B542DCA}" type="pres">
      <dgm:prSet presAssocID="{3D387AAE-40E2-4C84-B4A7-2092D2BEFAE9}" presName="Name19" presStyleLbl="parChTrans1D2" presStyleIdx="0" presStyleCnt="1"/>
      <dgm:spPr/>
    </dgm:pt>
    <dgm:pt modelId="{324D5348-FA11-426F-8FD8-84B8595CCF62}" type="pres">
      <dgm:prSet presAssocID="{006324CE-8ADF-45D4-AE72-656F1A935DCC}" presName="Name21" presStyleCnt="0"/>
      <dgm:spPr/>
    </dgm:pt>
    <dgm:pt modelId="{E1CC10B4-3A9F-42E7-B939-4E77D750A7E5}" type="pres">
      <dgm:prSet presAssocID="{006324CE-8ADF-45D4-AE72-656F1A935DCC}" presName="level2Shape" presStyleLbl="node2" presStyleIdx="0" presStyleCnt="1" custScaleY="47820"/>
      <dgm:spPr/>
    </dgm:pt>
    <dgm:pt modelId="{562270BD-56B8-478A-8B5E-5DDDE31AC67F}" type="pres">
      <dgm:prSet presAssocID="{006324CE-8ADF-45D4-AE72-656F1A935DCC}" presName="hierChild3" presStyleCnt="0"/>
      <dgm:spPr/>
    </dgm:pt>
    <dgm:pt modelId="{41B8BBA4-26C0-4D60-87DF-8FC356485261}" type="pres">
      <dgm:prSet presAssocID="{C7816DA3-9DA1-4010-A501-0C96F44255D7}" presName="Name19" presStyleLbl="parChTrans1D3" presStyleIdx="0" presStyleCnt="3"/>
      <dgm:spPr/>
    </dgm:pt>
    <dgm:pt modelId="{EA812AC9-9A1D-4AF4-80DF-090C0B823A52}" type="pres">
      <dgm:prSet presAssocID="{8FDBB002-3F55-45C4-9109-B2193E5EE346}" presName="Name21" presStyleCnt="0"/>
      <dgm:spPr/>
    </dgm:pt>
    <dgm:pt modelId="{A7ACE709-EDD3-4038-BB14-0545C14D0222}" type="pres">
      <dgm:prSet presAssocID="{8FDBB002-3F55-45C4-9109-B2193E5EE346}" presName="level2Shape" presStyleLbl="node3" presStyleIdx="0" presStyleCnt="3" custScaleY="47820"/>
      <dgm:spPr/>
    </dgm:pt>
    <dgm:pt modelId="{1DF0376C-4040-4C8C-927C-C1C8760B3D00}" type="pres">
      <dgm:prSet presAssocID="{8FDBB002-3F55-45C4-9109-B2193E5EE346}" presName="hierChild3" presStyleCnt="0"/>
      <dgm:spPr/>
    </dgm:pt>
    <dgm:pt modelId="{1BC00004-BB9A-4B29-B3F7-2D12C8503F47}" type="pres">
      <dgm:prSet presAssocID="{CD5FCF1D-557B-4436-B899-163C27B52757}" presName="Name19" presStyleLbl="parChTrans1D3" presStyleIdx="1" presStyleCnt="3"/>
      <dgm:spPr/>
    </dgm:pt>
    <dgm:pt modelId="{114C8F65-87E7-47E9-A14F-60A5D33FAC70}" type="pres">
      <dgm:prSet presAssocID="{E6BC2FB7-4670-4AAF-A493-B7E34B005EB0}" presName="Name21" presStyleCnt="0"/>
      <dgm:spPr/>
    </dgm:pt>
    <dgm:pt modelId="{72444C91-1E87-4DCC-82ED-D99DFEE88B47}" type="pres">
      <dgm:prSet presAssocID="{E6BC2FB7-4670-4AAF-A493-B7E34B005EB0}" presName="level2Shape" presStyleLbl="node3" presStyleIdx="1" presStyleCnt="3" custScaleY="47820"/>
      <dgm:spPr/>
    </dgm:pt>
    <dgm:pt modelId="{B07E6ECA-F222-41D5-B25E-E1F13C3BF2D4}" type="pres">
      <dgm:prSet presAssocID="{E6BC2FB7-4670-4AAF-A493-B7E34B005EB0}" presName="hierChild3" presStyleCnt="0"/>
      <dgm:spPr/>
    </dgm:pt>
    <dgm:pt modelId="{96E29A8B-6C73-4A99-889C-71B2775DA73A}" type="pres">
      <dgm:prSet presAssocID="{10E3F143-DDBE-429C-9255-EFFCB977C19B}" presName="Name19" presStyleLbl="parChTrans1D3" presStyleIdx="2" presStyleCnt="3"/>
      <dgm:spPr/>
    </dgm:pt>
    <dgm:pt modelId="{471022AB-6D14-437B-AB19-9B8DA5FA6969}" type="pres">
      <dgm:prSet presAssocID="{7454173C-2D97-424D-91F2-C929CB3D0054}" presName="Name21" presStyleCnt="0"/>
      <dgm:spPr/>
    </dgm:pt>
    <dgm:pt modelId="{B7250E27-A79C-4608-B587-C443E03F9B02}" type="pres">
      <dgm:prSet presAssocID="{7454173C-2D97-424D-91F2-C929CB3D0054}" presName="level2Shape" presStyleLbl="node3" presStyleIdx="2" presStyleCnt="3" custScaleY="47820"/>
      <dgm:spPr/>
    </dgm:pt>
    <dgm:pt modelId="{56F6BD5F-09B8-4613-838C-F65F9B93B00B}" type="pres">
      <dgm:prSet presAssocID="{7454173C-2D97-424D-91F2-C929CB3D0054}" presName="hierChild3" presStyleCnt="0"/>
      <dgm:spPr/>
    </dgm:pt>
    <dgm:pt modelId="{B9F50850-A252-4111-9BAB-324B6DE01C0D}" type="pres">
      <dgm:prSet presAssocID="{5DCF513F-A2C7-4B6D-8436-3A8983006C34}" presName="bgShapesFlow" presStyleCnt="0"/>
      <dgm:spPr/>
    </dgm:pt>
  </dgm:ptLst>
  <dgm:cxnLst>
    <dgm:cxn modelId="{47365406-C059-4240-ABAC-0205F8915488}" srcId="{6F2186FC-45E3-4C64-9FDB-1AF7CE0AAD46}" destId="{006324CE-8ADF-45D4-AE72-656F1A935DCC}" srcOrd="0" destOrd="0" parTransId="{3D387AAE-40E2-4C84-B4A7-2092D2BEFAE9}" sibTransId="{9BFC0E6F-D7E5-4865-81AE-05CCF139EC9C}"/>
    <dgm:cxn modelId="{70EE2914-04CB-4BA2-9856-B32B059FE234}" type="presOf" srcId="{CD5FCF1D-557B-4436-B899-163C27B52757}" destId="{1BC00004-BB9A-4B29-B3F7-2D12C8503F47}" srcOrd="0" destOrd="0" presId="urn:microsoft.com/office/officeart/2005/8/layout/hierarchy6"/>
    <dgm:cxn modelId="{71B0682A-E536-4829-9431-24490C46490F}" srcId="{006324CE-8ADF-45D4-AE72-656F1A935DCC}" destId="{E6BC2FB7-4670-4AAF-A493-B7E34B005EB0}" srcOrd="1" destOrd="0" parTransId="{CD5FCF1D-557B-4436-B899-163C27B52757}" sibTransId="{BCED43AC-E6A9-4FD5-9709-F30396C5D7E3}"/>
    <dgm:cxn modelId="{E1762A36-BCE2-419D-8844-6891EF8E5BAF}" type="presOf" srcId="{E6BC2FB7-4670-4AAF-A493-B7E34B005EB0}" destId="{72444C91-1E87-4DCC-82ED-D99DFEE88B47}" srcOrd="0" destOrd="0" presId="urn:microsoft.com/office/officeart/2005/8/layout/hierarchy6"/>
    <dgm:cxn modelId="{F4991047-B85E-4235-8DEC-F3CA6D6BAEF9}" type="presOf" srcId="{8FDBB002-3F55-45C4-9109-B2193E5EE346}" destId="{A7ACE709-EDD3-4038-BB14-0545C14D0222}" srcOrd="0" destOrd="0" presId="urn:microsoft.com/office/officeart/2005/8/layout/hierarchy6"/>
    <dgm:cxn modelId="{ED58934D-5602-42F8-A0A4-1C3976D91A74}" type="presOf" srcId="{10E3F143-DDBE-429C-9255-EFFCB977C19B}" destId="{96E29A8B-6C73-4A99-889C-71B2775DA73A}" srcOrd="0" destOrd="0" presId="urn:microsoft.com/office/officeart/2005/8/layout/hierarchy6"/>
    <dgm:cxn modelId="{FC119253-C2F7-4902-BDAE-9E396447AD32}" type="presOf" srcId="{5DCF513F-A2C7-4B6D-8436-3A8983006C34}" destId="{F917076B-8615-4097-9277-814C78D30232}" srcOrd="0" destOrd="0" presId="urn:microsoft.com/office/officeart/2005/8/layout/hierarchy6"/>
    <dgm:cxn modelId="{B3DF8977-FD36-4F51-9337-9E76C4BF035D}" srcId="{006324CE-8ADF-45D4-AE72-656F1A935DCC}" destId="{7454173C-2D97-424D-91F2-C929CB3D0054}" srcOrd="2" destOrd="0" parTransId="{10E3F143-DDBE-429C-9255-EFFCB977C19B}" sibTransId="{783168F2-5000-42ED-8CBF-EC4A64EE6E55}"/>
    <dgm:cxn modelId="{8498E98E-C4DC-44B1-991A-EACD24FE6FD3}" srcId="{5DCF513F-A2C7-4B6D-8436-3A8983006C34}" destId="{6F2186FC-45E3-4C64-9FDB-1AF7CE0AAD46}" srcOrd="0" destOrd="0" parTransId="{75B03A8A-D22F-4FFD-82D6-0174C075CA2C}" sibTransId="{745FCE74-1051-4B9C-B1E5-EA304E5BD11F}"/>
    <dgm:cxn modelId="{AC70D998-5FFA-4DAC-A4C3-06705D9A6C52}" type="presOf" srcId="{7454173C-2D97-424D-91F2-C929CB3D0054}" destId="{B7250E27-A79C-4608-B587-C443E03F9B02}" srcOrd="0" destOrd="0" presId="urn:microsoft.com/office/officeart/2005/8/layout/hierarchy6"/>
    <dgm:cxn modelId="{01F3EBAC-28F2-4BC5-A876-A403FA9D936E}" srcId="{006324CE-8ADF-45D4-AE72-656F1A935DCC}" destId="{8FDBB002-3F55-45C4-9109-B2193E5EE346}" srcOrd="0" destOrd="0" parTransId="{C7816DA3-9DA1-4010-A501-0C96F44255D7}" sibTransId="{E9204F16-D76E-4D74-A3E6-D09F036077A1}"/>
    <dgm:cxn modelId="{242F6CD5-12F3-4CD3-B11C-521B22D7B9E1}" type="presOf" srcId="{006324CE-8ADF-45D4-AE72-656F1A935DCC}" destId="{E1CC10B4-3A9F-42E7-B939-4E77D750A7E5}" srcOrd="0" destOrd="0" presId="urn:microsoft.com/office/officeart/2005/8/layout/hierarchy6"/>
    <dgm:cxn modelId="{FC91F6DC-4759-493C-B15A-6D8AE2E01E9B}" type="presOf" srcId="{3D387AAE-40E2-4C84-B4A7-2092D2BEFAE9}" destId="{D7003A6A-CDCA-4E71-8BD6-8A2C5B542DCA}" srcOrd="0" destOrd="0" presId="urn:microsoft.com/office/officeart/2005/8/layout/hierarchy6"/>
    <dgm:cxn modelId="{A91D2EEC-B11C-4517-BA8B-B7D2F415839B}" type="presOf" srcId="{6F2186FC-45E3-4C64-9FDB-1AF7CE0AAD46}" destId="{E574E08F-939F-4C10-8742-CAD247558982}" srcOrd="0" destOrd="0" presId="urn:microsoft.com/office/officeart/2005/8/layout/hierarchy6"/>
    <dgm:cxn modelId="{B35C4CEE-D7B4-4625-A089-0BA32EDE4624}" type="presOf" srcId="{C7816DA3-9DA1-4010-A501-0C96F44255D7}" destId="{41B8BBA4-26C0-4D60-87DF-8FC356485261}" srcOrd="0" destOrd="0" presId="urn:microsoft.com/office/officeart/2005/8/layout/hierarchy6"/>
    <dgm:cxn modelId="{06ACC20E-2F87-42F5-AAE0-B5F1CA4309D6}" type="presParOf" srcId="{F917076B-8615-4097-9277-814C78D30232}" destId="{CC933302-FF18-4EAC-A53E-5FEEBD0EAEEE}" srcOrd="0" destOrd="0" presId="urn:microsoft.com/office/officeart/2005/8/layout/hierarchy6"/>
    <dgm:cxn modelId="{D918166C-49AD-4C89-82F7-0710AB883D5D}" type="presParOf" srcId="{CC933302-FF18-4EAC-A53E-5FEEBD0EAEEE}" destId="{AB56B1AB-89B3-44A6-816F-769E011E9B45}" srcOrd="0" destOrd="0" presId="urn:microsoft.com/office/officeart/2005/8/layout/hierarchy6"/>
    <dgm:cxn modelId="{F1F892D6-00E1-4631-9273-CF847850ECA7}" type="presParOf" srcId="{AB56B1AB-89B3-44A6-816F-769E011E9B45}" destId="{9E2AAB98-64DE-4EBC-AEEA-9EFA56A6854F}" srcOrd="0" destOrd="0" presId="urn:microsoft.com/office/officeart/2005/8/layout/hierarchy6"/>
    <dgm:cxn modelId="{BBAE5032-21CF-4023-8FA6-CBEE69EC6526}" type="presParOf" srcId="{9E2AAB98-64DE-4EBC-AEEA-9EFA56A6854F}" destId="{E574E08F-939F-4C10-8742-CAD247558982}" srcOrd="0" destOrd="0" presId="urn:microsoft.com/office/officeart/2005/8/layout/hierarchy6"/>
    <dgm:cxn modelId="{AC98DC45-6CE6-492D-AC5A-368CF4C29EF1}" type="presParOf" srcId="{9E2AAB98-64DE-4EBC-AEEA-9EFA56A6854F}" destId="{9A800C20-AACD-4659-9CF5-DA24D77373FB}" srcOrd="1" destOrd="0" presId="urn:microsoft.com/office/officeart/2005/8/layout/hierarchy6"/>
    <dgm:cxn modelId="{B218C5CA-4A09-4469-8329-04C44DBF580C}" type="presParOf" srcId="{9A800C20-AACD-4659-9CF5-DA24D77373FB}" destId="{D7003A6A-CDCA-4E71-8BD6-8A2C5B542DCA}" srcOrd="0" destOrd="0" presId="urn:microsoft.com/office/officeart/2005/8/layout/hierarchy6"/>
    <dgm:cxn modelId="{35DFF9CA-53A4-4458-B930-FB4E2E82EE60}" type="presParOf" srcId="{9A800C20-AACD-4659-9CF5-DA24D77373FB}" destId="{324D5348-FA11-426F-8FD8-84B8595CCF62}" srcOrd="1" destOrd="0" presId="urn:microsoft.com/office/officeart/2005/8/layout/hierarchy6"/>
    <dgm:cxn modelId="{495F93F3-1AB6-41CC-BF91-FAC1661DA391}" type="presParOf" srcId="{324D5348-FA11-426F-8FD8-84B8595CCF62}" destId="{E1CC10B4-3A9F-42E7-B939-4E77D750A7E5}" srcOrd="0" destOrd="0" presId="urn:microsoft.com/office/officeart/2005/8/layout/hierarchy6"/>
    <dgm:cxn modelId="{F5DE0AC4-91AD-4A4A-9540-6659E7623EB4}" type="presParOf" srcId="{324D5348-FA11-426F-8FD8-84B8595CCF62}" destId="{562270BD-56B8-478A-8B5E-5DDDE31AC67F}" srcOrd="1" destOrd="0" presId="urn:microsoft.com/office/officeart/2005/8/layout/hierarchy6"/>
    <dgm:cxn modelId="{B69AFA6E-9172-4EC6-B4CA-58233B92FA3E}" type="presParOf" srcId="{562270BD-56B8-478A-8B5E-5DDDE31AC67F}" destId="{41B8BBA4-26C0-4D60-87DF-8FC356485261}" srcOrd="0" destOrd="0" presId="urn:microsoft.com/office/officeart/2005/8/layout/hierarchy6"/>
    <dgm:cxn modelId="{9919499E-CE17-457A-AD5F-A48206DA7915}" type="presParOf" srcId="{562270BD-56B8-478A-8B5E-5DDDE31AC67F}" destId="{EA812AC9-9A1D-4AF4-80DF-090C0B823A52}" srcOrd="1" destOrd="0" presId="urn:microsoft.com/office/officeart/2005/8/layout/hierarchy6"/>
    <dgm:cxn modelId="{4FFC7A26-54C7-457D-81A1-8410E65008AE}" type="presParOf" srcId="{EA812AC9-9A1D-4AF4-80DF-090C0B823A52}" destId="{A7ACE709-EDD3-4038-BB14-0545C14D0222}" srcOrd="0" destOrd="0" presId="urn:microsoft.com/office/officeart/2005/8/layout/hierarchy6"/>
    <dgm:cxn modelId="{4A829F15-5F9A-4DBF-822B-B877EF34138B}" type="presParOf" srcId="{EA812AC9-9A1D-4AF4-80DF-090C0B823A52}" destId="{1DF0376C-4040-4C8C-927C-C1C8760B3D00}" srcOrd="1" destOrd="0" presId="urn:microsoft.com/office/officeart/2005/8/layout/hierarchy6"/>
    <dgm:cxn modelId="{93F53201-D420-402C-803A-3CD18291840D}" type="presParOf" srcId="{562270BD-56B8-478A-8B5E-5DDDE31AC67F}" destId="{1BC00004-BB9A-4B29-B3F7-2D12C8503F47}" srcOrd="2" destOrd="0" presId="urn:microsoft.com/office/officeart/2005/8/layout/hierarchy6"/>
    <dgm:cxn modelId="{D34C7DAA-0BB6-4B85-A199-CC1DBE669EEB}" type="presParOf" srcId="{562270BD-56B8-478A-8B5E-5DDDE31AC67F}" destId="{114C8F65-87E7-47E9-A14F-60A5D33FAC70}" srcOrd="3" destOrd="0" presId="urn:microsoft.com/office/officeart/2005/8/layout/hierarchy6"/>
    <dgm:cxn modelId="{9C45E596-A04F-4E7D-9DA8-E478BD6F65D8}" type="presParOf" srcId="{114C8F65-87E7-47E9-A14F-60A5D33FAC70}" destId="{72444C91-1E87-4DCC-82ED-D99DFEE88B47}" srcOrd="0" destOrd="0" presId="urn:microsoft.com/office/officeart/2005/8/layout/hierarchy6"/>
    <dgm:cxn modelId="{A5B56443-72EC-4E47-9F9C-46E522C68867}" type="presParOf" srcId="{114C8F65-87E7-47E9-A14F-60A5D33FAC70}" destId="{B07E6ECA-F222-41D5-B25E-E1F13C3BF2D4}" srcOrd="1" destOrd="0" presId="urn:microsoft.com/office/officeart/2005/8/layout/hierarchy6"/>
    <dgm:cxn modelId="{64628934-659E-4376-998F-27F33755995B}" type="presParOf" srcId="{562270BD-56B8-478A-8B5E-5DDDE31AC67F}" destId="{96E29A8B-6C73-4A99-889C-71B2775DA73A}" srcOrd="4" destOrd="0" presId="urn:microsoft.com/office/officeart/2005/8/layout/hierarchy6"/>
    <dgm:cxn modelId="{59333277-C740-4296-A4CA-114C9EF41337}" type="presParOf" srcId="{562270BD-56B8-478A-8B5E-5DDDE31AC67F}" destId="{471022AB-6D14-437B-AB19-9B8DA5FA6969}" srcOrd="5" destOrd="0" presId="urn:microsoft.com/office/officeart/2005/8/layout/hierarchy6"/>
    <dgm:cxn modelId="{CBBD6991-B6D0-4292-822C-21A54818A535}" type="presParOf" srcId="{471022AB-6D14-437B-AB19-9B8DA5FA6969}" destId="{B7250E27-A79C-4608-B587-C443E03F9B02}" srcOrd="0" destOrd="0" presId="urn:microsoft.com/office/officeart/2005/8/layout/hierarchy6"/>
    <dgm:cxn modelId="{B62A44DE-A4A3-4284-B181-66BE4F8F3EFB}" type="presParOf" srcId="{471022AB-6D14-437B-AB19-9B8DA5FA6969}" destId="{56F6BD5F-09B8-4613-838C-F65F9B93B00B}" srcOrd="1" destOrd="0" presId="urn:microsoft.com/office/officeart/2005/8/layout/hierarchy6"/>
    <dgm:cxn modelId="{B9C958D9-97E9-41AE-A8E4-38712ACF555C}" type="presParOf" srcId="{F917076B-8615-4097-9277-814C78D30232}" destId="{B9F50850-A252-4111-9BAB-324B6DE01C0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843FD34-0D27-40E4-B826-3F284499AF5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03739-9B08-4E01-9BA7-F850EA1F7329}">
      <dgm:prSet/>
      <dgm:spPr/>
      <dgm:t>
        <a:bodyPr/>
        <a:lstStyle/>
        <a:p>
          <a:r>
            <a:rPr lang="fr-FR"/>
            <a:t>Page nécessaire au fonctionnement d’une e-boutique</a:t>
          </a:r>
        </a:p>
      </dgm:t>
    </dgm:pt>
    <dgm:pt modelId="{605D4EC5-79AD-412E-B5D9-C525065BFC27}" type="parTrans" cxnId="{49E855BD-902F-44FF-AB3D-B8843BE297FB}">
      <dgm:prSet/>
      <dgm:spPr/>
      <dgm:t>
        <a:bodyPr/>
        <a:lstStyle/>
        <a:p>
          <a:endParaRPr lang="fr-FR"/>
        </a:p>
      </dgm:t>
    </dgm:pt>
    <dgm:pt modelId="{26CD347F-27BA-4808-87FC-9A72C7C9A8E5}" type="sibTrans" cxnId="{49E855BD-902F-44FF-AB3D-B8843BE297FB}">
      <dgm:prSet/>
      <dgm:spPr/>
      <dgm:t>
        <a:bodyPr/>
        <a:lstStyle/>
        <a:p>
          <a:endParaRPr lang="fr-FR"/>
        </a:p>
      </dgm:t>
    </dgm:pt>
    <dgm:pt modelId="{384C2294-D038-4130-A54C-98E8EA2DEB29}">
      <dgm:prSet/>
      <dgm:spPr/>
      <dgm:t>
        <a:bodyPr/>
        <a:lstStyle/>
        <a:p>
          <a:r>
            <a:rPr lang="fr-FR"/>
            <a:t>Permettre création d’une commande / devis</a:t>
          </a:r>
        </a:p>
      </dgm:t>
    </dgm:pt>
    <dgm:pt modelId="{283B1C19-1836-484A-AC01-DAAEC2D1021E}" type="parTrans" cxnId="{0146C9DC-70C7-46CF-ABB2-943E232B163D}">
      <dgm:prSet/>
      <dgm:spPr/>
      <dgm:t>
        <a:bodyPr/>
        <a:lstStyle/>
        <a:p>
          <a:endParaRPr lang="fr-FR"/>
        </a:p>
      </dgm:t>
    </dgm:pt>
    <dgm:pt modelId="{11DC0F83-8E40-4ED4-A784-BF9DC1FAFFAF}" type="sibTrans" cxnId="{0146C9DC-70C7-46CF-ABB2-943E232B163D}">
      <dgm:prSet/>
      <dgm:spPr/>
      <dgm:t>
        <a:bodyPr/>
        <a:lstStyle/>
        <a:p>
          <a:endParaRPr lang="fr-FR"/>
        </a:p>
      </dgm:t>
    </dgm:pt>
    <dgm:pt modelId="{90266A9B-F2F1-40A8-BA29-1A315A3ECE99}">
      <dgm:prSet/>
      <dgm:spPr/>
      <dgm:t>
        <a:bodyPr/>
        <a:lstStyle/>
        <a:p>
          <a:r>
            <a:rPr lang="fr-FR"/>
            <a:t>Ajout d’un produit</a:t>
          </a:r>
        </a:p>
      </dgm:t>
    </dgm:pt>
    <dgm:pt modelId="{B90A0D44-FC0E-4561-92BF-31697C5047A8}" type="parTrans" cxnId="{C2472711-D726-4D26-9ABA-26FF7C93F56E}">
      <dgm:prSet/>
      <dgm:spPr/>
      <dgm:t>
        <a:bodyPr/>
        <a:lstStyle/>
        <a:p>
          <a:endParaRPr lang="fr-FR"/>
        </a:p>
      </dgm:t>
    </dgm:pt>
    <dgm:pt modelId="{957D044C-6859-4E44-86C8-0D803E5A35A4}" type="sibTrans" cxnId="{C2472711-D726-4D26-9ABA-26FF7C93F56E}">
      <dgm:prSet/>
      <dgm:spPr/>
      <dgm:t>
        <a:bodyPr/>
        <a:lstStyle/>
        <a:p>
          <a:endParaRPr lang="fr-FR"/>
        </a:p>
      </dgm:t>
    </dgm:pt>
    <dgm:pt modelId="{97670E8D-5330-47C5-B948-BFAE49C01C68}">
      <dgm:prSet/>
      <dgm:spPr/>
      <dgm:t>
        <a:bodyPr/>
        <a:lstStyle/>
        <a:p>
          <a:r>
            <a:rPr lang="fr-FR"/>
            <a:t>Gestion des quantités (ajout, retrait, suppression)</a:t>
          </a:r>
        </a:p>
      </dgm:t>
    </dgm:pt>
    <dgm:pt modelId="{D52804C2-0906-4391-8987-3084EA253671}" type="parTrans" cxnId="{62DE03D9-A1F4-47FE-9042-F14B3660C60E}">
      <dgm:prSet/>
      <dgm:spPr/>
      <dgm:t>
        <a:bodyPr/>
        <a:lstStyle/>
        <a:p>
          <a:endParaRPr lang="fr-FR"/>
        </a:p>
      </dgm:t>
    </dgm:pt>
    <dgm:pt modelId="{BD1AE3AD-D85A-4584-BF23-D08E72DD3B09}" type="sibTrans" cxnId="{62DE03D9-A1F4-47FE-9042-F14B3660C60E}">
      <dgm:prSet/>
      <dgm:spPr/>
      <dgm:t>
        <a:bodyPr/>
        <a:lstStyle/>
        <a:p>
          <a:endParaRPr lang="fr-FR"/>
        </a:p>
      </dgm:t>
    </dgm:pt>
    <dgm:pt modelId="{4DB3C655-C204-4103-882A-D81E082E32DE}">
      <dgm:prSet/>
      <dgm:spPr/>
      <dgm:t>
        <a:bodyPr/>
        <a:lstStyle/>
        <a:p>
          <a:r>
            <a:rPr lang="fr-FR"/>
            <a:t>Calcul du prix de la commande</a:t>
          </a:r>
        </a:p>
      </dgm:t>
    </dgm:pt>
    <dgm:pt modelId="{B88A1EB0-0A3F-44F6-92CA-EAB41574188F}" type="parTrans" cxnId="{7364F2E4-57F0-4FBB-A859-1B2EE4A4A9B7}">
      <dgm:prSet/>
      <dgm:spPr/>
      <dgm:t>
        <a:bodyPr/>
        <a:lstStyle/>
        <a:p>
          <a:endParaRPr lang="fr-FR"/>
        </a:p>
      </dgm:t>
    </dgm:pt>
    <dgm:pt modelId="{CE20C60E-BF16-4811-914B-32D8B968313D}" type="sibTrans" cxnId="{7364F2E4-57F0-4FBB-A859-1B2EE4A4A9B7}">
      <dgm:prSet/>
      <dgm:spPr/>
      <dgm:t>
        <a:bodyPr/>
        <a:lstStyle/>
        <a:p>
          <a:endParaRPr lang="fr-FR"/>
        </a:p>
      </dgm:t>
    </dgm:pt>
    <dgm:pt modelId="{682BE4CA-BDCD-472F-83D5-6CB82D4DA4DA}" type="pres">
      <dgm:prSet presAssocID="{B843FD34-0D27-40E4-B826-3F284499AF50}" presName="vert0" presStyleCnt="0">
        <dgm:presLayoutVars>
          <dgm:dir/>
          <dgm:animOne val="branch"/>
          <dgm:animLvl val="lvl"/>
        </dgm:presLayoutVars>
      </dgm:prSet>
      <dgm:spPr/>
    </dgm:pt>
    <dgm:pt modelId="{2268E4F4-06C0-4943-90BF-F92EF15E4F8F}" type="pres">
      <dgm:prSet presAssocID="{FBA03739-9B08-4E01-9BA7-F850EA1F7329}" presName="thickLine" presStyleLbl="alignNode1" presStyleIdx="0" presStyleCnt="5"/>
      <dgm:spPr/>
    </dgm:pt>
    <dgm:pt modelId="{04AD2E15-ACF3-403C-9D93-7912ED9A0547}" type="pres">
      <dgm:prSet presAssocID="{FBA03739-9B08-4E01-9BA7-F850EA1F7329}" presName="horz1" presStyleCnt="0"/>
      <dgm:spPr/>
    </dgm:pt>
    <dgm:pt modelId="{DCA0FCA8-726C-4866-B35A-EC283A7B1AF2}" type="pres">
      <dgm:prSet presAssocID="{FBA03739-9B08-4E01-9BA7-F850EA1F7329}" presName="tx1" presStyleLbl="revTx" presStyleIdx="0" presStyleCnt="5" custLinFactNeighborX="-318"/>
      <dgm:spPr/>
    </dgm:pt>
    <dgm:pt modelId="{87A58149-6C70-4C3E-B682-F1CAAB0E2AA0}" type="pres">
      <dgm:prSet presAssocID="{FBA03739-9B08-4E01-9BA7-F850EA1F7329}" presName="vert1" presStyleCnt="0"/>
      <dgm:spPr/>
    </dgm:pt>
    <dgm:pt modelId="{2140DFF8-0132-4273-B5ED-53B46403EEFE}" type="pres">
      <dgm:prSet presAssocID="{384C2294-D038-4130-A54C-98E8EA2DEB29}" presName="thickLine" presStyleLbl="alignNode1" presStyleIdx="1" presStyleCnt="5"/>
      <dgm:spPr/>
    </dgm:pt>
    <dgm:pt modelId="{17D1E8FF-6B44-4F8F-B163-B065D1891830}" type="pres">
      <dgm:prSet presAssocID="{384C2294-D038-4130-A54C-98E8EA2DEB29}" presName="horz1" presStyleCnt="0"/>
      <dgm:spPr/>
    </dgm:pt>
    <dgm:pt modelId="{0BBB0B61-8DC4-4F95-BB43-9814A1730B66}" type="pres">
      <dgm:prSet presAssocID="{384C2294-D038-4130-A54C-98E8EA2DEB29}" presName="tx1" presStyleLbl="revTx" presStyleIdx="1" presStyleCnt="5"/>
      <dgm:spPr/>
    </dgm:pt>
    <dgm:pt modelId="{9BD07A98-303B-47F9-8EAE-B99FCCE2B3DE}" type="pres">
      <dgm:prSet presAssocID="{384C2294-D038-4130-A54C-98E8EA2DEB29}" presName="vert1" presStyleCnt="0"/>
      <dgm:spPr/>
    </dgm:pt>
    <dgm:pt modelId="{7E0F2096-E756-435D-BA29-9F3AC90299BF}" type="pres">
      <dgm:prSet presAssocID="{90266A9B-F2F1-40A8-BA29-1A315A3ECE99}" presName="thickLine" presStyleLbl="alignNode1" presStyleIdx="2" presStyleCnt="5"/>
      <dgm:spPr/>
    </dgm:pt>
    <dgm:pt modelId="{30DA9D56-3965-43EC-A4B8-3A97363C2087}" type="pres">
      <dgm:prSet presAssocID="{90266A9B-F2F1-40A8-BA29-1A315A3ECE99}" presName="horz1" presStyleCnt="0"/>
      <dgm:spPr/>
    </dgm:pt>
    <dgm:pt modelId="{1E4004BB-0E06-4B74-AD16-E5FCC7A24CCC}" type="pres">
      <dgm:prSet presAssocID="{90266A9B-F2F1-40A8-BA29-1A315A3ECE99}" presName="tx1" presStyleLbl="revTx" presStyleIdx="2" presStyleCnt="5"/>
      <dgm:spPr/>
    </dgm:pt>
    <dgm:pt modelId="{3FC77D7C-F989-4878-8CDD-DF91812C80F5}" type="pres">
      <dgm:prSet presAssocID="{90266A9B-F2F1-40A8-BA29-1A315A3ECE99}" presName="vert1" presStyleCnt="0"/>
      <dgm:spPr/>
    </dgm:pt>
    <dgm:pt modelId="{CAFA9451-477E-41AF-B405-428764BDDC5F}" type="pres">
      <dgm:prSet presAssocID="{97670E8D-5330-47C5-B948-BFAE49C01C68}" presName="thickLine" presStyleLbl="alignNode1" presStyleIdx="3" presStyleCnt="5"/>
      <dgm:spPr/>
    </dgm:pt>
    <dgm:pt modelId="{9D14D3A3-09A0-4EDB-A485-90FD9FC7840E}" type="pres">
      <dgm:prSet presAssocID="{97670E8D-5330-47C5-B948-BFAE49C01C68}" presName="horz1" presStyleCnt="0"/>
      <dgm:spPr/>
    </dgm:pt>
    <dgm:pt modelId="{DD143308-3F5E-49FA-8639-0BDC20C94C20}" type="pres">
      <dgm:prSet presAssocID="{97670E8D-5330-47C5-B948-BFAE49C01C68}" presName="tx1" presStyleLbl="revTx" presStyleIdx="3" presStyleCnt="5"/>
      <dgm:spPr/>
    </dgm:pt>
    <dgm:pt modelId="{57BD6CDC-FF94-4443-B544-CA0800E3DF9F}" type="pres">
      <dgm:prSet presAssocID="{97670E8D-5330-47C5-B948-BFAE49C01C68}" presName="vert1" presStyleCnt="0"/>
      <dgm:spPr/>
    </dgm:pt>
    <dgm:pt modelId="{E313260D-7B87-47EB-B5AD-51B4CA59CE64}" type="pres">
      <dgm:prSet presAssocID="{4DB3C655-C204-4103-882A-D81E082E32DE}" presName="thickLine" presStyleLbl="alignNode1" presStyleIdx="4" presStyleCnt="5"/>
      <dgm:spPr/>
    </dgm:pt>
    <dgm:pt modelId="{E5A91B5C-BA1A-4DA9-9508-5F381B676DDF}" type="pres">
      <dgm:prSet presAssocID="{4DB3C655-C204-4103-882A-D81E082E32DE}" presName="horz1" presStyleCnt="0"/>
      <dgm:spPr/>
    </dgm:pt>
    <dgm:pt modelId="{377F1682-9803-445D-A887-39EEF3E00463}" type="pres">
      <dgm:prSet presAssocID="{4DB3C655-C204-4103-882A-D81E082E32DE}" presName="tx1" presStyleLbl="revTx" presStyleIdx="4" presStyleCnt="5"/>
      <dgm:spPr/>
    </dgm:pt>
    <dgm:pt modelId="{E5DC0567-6B1B-4765-A521-2466BA7C014A}" type="pres">
      <dgm:prSet presAssocID="{4DB3C655-C204-4103-882A-D81E082E32DE}" presName="vert1" presStyleCnt="0"/>
      <dgm:spPr/>
    </dgm:pt>
  </dgm:ptLst>
  <dgm:cxnLst>
    <dgm:cxn modelId="{C3648602-B834-4A8C-A4EB-61A2A9FEEDE7}" type="presOf" srcId="{97670E8D-5330-47C5-B948-BFAE49C01C68}" destId="{DD143308-3F5E-49FA-8639-0BDC20C94C20}" srcOrd="0" destOrd="0" presId="urn:microsoft.com/office/officeart/2008/layout/LinedList"/>
    <dgm:cxn modelId="{C2472711-D726-4D26-9ABA-26FF7C93F56E}" srcId="{B843FD34-0D27-40E4-B826-3F284499AF50}" destId="{90266A9B-F2F1-40A8-BA29-1A315A3ECE99}" srcOrd="2" destOrd="0" parTransId="{B90A0D44-FC0E-4561-92BF-31697C5047A8}" sibTransId="{957D044C-6859-4E44-86C8-0D803E5A35A4}"/>
    <dgm:cxn modelId="{E8909449-17D2-41FD-BE30-8DE8526124B8}" type="presOf" srcId="{FBA03739-9B08-4E01-9BA7-F850EA1F7329}" destId="{DCA0FCA8-726C-4866-B35A-EC283A7B1AF2}" srcOrd="0" destOrd="0" presId="urn:microsoft.com/office/officeart/2008/layout/LinedList"/>
    <dgm:cxn modelId="{F47FC151-8B1A-42F9-945C-55D3149BC230}" type="presOf" srcId="{B843FD34-0D27-40E4-B826-3F284499AF50}" destId="{682BE4CA-BDCD-472F-83D5-6CB82D4DA4DA}" srcOrd="0" destOrd="0" presId="urn:microsoft.com/office/officeart/2008/layout/LinedList"/>
    <dgm:cxn modelId="{A42B3C55-94CC-438E-AAF3-4293F992B8FD}" type="presOf" srcId="{4DB3C655-C204-4103-882A-D81E082E32DE}" destId="{377F1682-9803-445D-A887-39EEF3E00463}" srcOrd="0" destOrd="0" presId="urn:microsoft.com/office/officeart/2008/layout/LinedList"/>
    <dgm:cxn modelId="{3104E49B-2AB0-4D73-ADEC-3EE014E79D0D}" type="presOf" srcId="{384C2294-D038-4130-A54C-98E8EA2DEB29}" destId="{0BBB0B61-8DC4-4F95-BB43-9814A1730B66}" srcOrd="0" destOrd="0" presId="urn:microsoft.com/office/officeart/2008/layout/LinedList"/>
    <dgm:cxn modelId="{49E855BD-902F-44FF-AB3D-B8843BE297FB}" srcId="{B843FD34-0D27-40E4-B826-3F284499AF50}" destId="{FBA03739-9B08-4E01-9BA7-F850EA1F7329}" srcOrd="0" destOrd="0" parTransId="{605D4EC5-79AD-412E-B5D9-C525065BFC27}" sibTransId="{26CD347F-27BA-4808-87FC-9A72C7C9A8E5}"/>
    <dgm:cxn modelId="{62DE03D9-A1F4-47FE-9042-F14B3660C60E}" srcId="{B843FD34-0D27-40E4-B826-3F284499AF50}" destId="{97670E8D-5330-47C5-B948-BFAE49C01C68}" srcOrd="3" destOrd="0" parTransId="{D52804C2-0906-4391-8987-3084EA253671}" sibTransId="{BD1AE3AD-D85A-4584-BF23-D08E72DD3B09}"/>
    <dgm:cxn modelId="{0146C9DC-70C7-46CF-ABB2-943E232B163D}" srcId="{B843FD34-0D27-40E4-B826-3F284499AF50}" destId="{384C2294-D038-4130-A54C-98E8EA2DEB29}" srcOrd="1" destOrd="0" parTransId="{283B1C19-1836-484A-AC01-DAAEC2D1021E}" sibTransId="{11DC0F83-8E40-4ED4-A784-BF9DC1FAFFAF}"/>
    <dgm:cxn modelId="{7364F2E4-57F0-4FBB-A859-1B2EE4A4A9B7}" srcId="{B843FD34-0D27-40E4-B826-3F284499AF50}" destId="{4DB3C655-C204-4103-882A-D81E082E32DE}" srcOrd="4" destOrd="0" parTransId="{B88A1EB0-0A3F-44F6-92CA-EAB41574188F}" sibTransId="{CE20C60E-BF16-4811-914B-32D8B968313D}"/>
    <dgm:cxn modelId="{CEEEE2FF-FFDD-4B44-9E86-7022B45F9CA4}" type="presOf" srcId="{90266A9B-F2F1-40A8-BA29-1A315A3ECE99}" destId="{1E4004BB-0E06-4B74-AD16-E5FCC7A24CCC}" srcOrd="0" destOrd="0" presId="urn:microsoft.com/office/officeart/2008/layout/LinedList"/>
    <dgm:cxn modelId="{089C5AFA-1CB4-4724-93A2-6980345D84CB}" type="presParOf" srcId="{682BE4CA-BDCD-472F-83D5-6CB82D4DA4DA}" destId="{2268E4F4-06C0-4943-90BF-F92EF15E4F8F}" srcOrd="0" destOrd="0" presId="urn:microsoft.com/office/officeart/2008/layout/LinedList"/>
    <dgm:cxn modelId="{E1648D24-5B86-4C35-A29D-ABF2CB71C7FC}" type="presParOf" srcId="{682BE4CA-BDCD-472F-83D5-6CB82D4DA4DA}" destId="{04AD2E15-ACF3-403C-9D93-7912ED9A0547}" srcOrd="1" destOrd="0" presId="urn:microsoft.com/office/officeart/2008/layout/LinedList"/>
    <dgm:cxn modelId="{F3026787-1325-4115-8ABC-B1719EA7AC27}" type="presParOf" srcId="{04AD2E15-ACF3-403C-9D93-7912ED9A0547}" destId="{DCA0FCA8-726C-4866-B35A-EC283A7B1AF2}" srcOrd="0" destOrd="0" presId="urn:microsoft.com/office/officeart/2008/layout/LinedList"/>
    <dgm:cxn modelId="{D73C51BA-CD15-4DD2-AC7C-8A8A4F57EF4C}" type="presParOf" srcId="{04AD2E15-ACF3-403C-9D93-7912ED9A0547}" destId="{87A58149-6C70-4C3E-B682-F1CAAB0E2AA0}" srcOrd="1" destOrd="0" presId="urn:microsoft.com/office/officeart/2008/layout/LinedList"/>
    <dgm:cxn modelId="{FFE769AD-8889-4CD9-83A1-1FD9A3CDB8EB}" type="presParOf" srcId="{682BE4CA-BDCD-472F-83D5-6CB82D4DA4DA}" destId="{2140DFF8-0132-4273-B5ED-53B46403EEFE}" srcOrd="2" destOrd="0" presId="urn:microsoft.com/office/officeart/2008/layout/LinedList"/>
    <dgm:cxn modelId="{05F59906-1BA0-47B7-9403-B7F69327D2A3}" type="presParOf" srcId="{682BE4CA-BDCD-472F-83D5-6CB82D4DA4DA}" destId="{17D1E8FF-6B44-4F8F-B163-B065D1891830}" srcOrd="3" destOrd="0" presId="urn:microsoft.com/office/officeart/2008/layout/LinedList"/>
    <dgm:cxn modelId="{81B2367F-2B4B-48C7-A725-148EFC7B1207}" type="presParOf" srcId="{17D1E8FF-6B44-4F8F-B163-B065D1891830}" destId="{0BBB0B61-8DC4-4F95-BB43-9814A1730B66}" srcOrd="0" destOrd="0" presId="urn:microsoft.com/office/officeart/2008/layout/LinedList"/>
    <dgm:cxn modelId="{F58D11FC-C50A-4964-97B4-1D5F69A451AD}" type="presParOf" srcId="{17D1E8FF-6B44-4F8F-B163-B065D1891830}" destId="{9BD07A98-303B-47F9-8EAE-B99FCCE2B3DE}" srcOrd="1" destOrd="0" presId="urn:microsoft.com/office/officeart/2008/layout/LinedList"/>
    <dgm:cxn modelId="{5C025AF6-8F66-4261-88EC-0F1154774986}" type="presParOf" srcId="{682BE4CA-BDCD-472F-83D5-6CB82D4DA4DA}" destId="{7E0F2096-E756-435D-BA29-9F3AC90299BF}" srcOrd="4" destOrd="0" presId="urn:microsoft.com/office/officeart/2008/layout/LinedList"/>
    <dgm:cxn modelId="{E9AB375E-6A0B-4DA6-8954-E4B1B7255F09}" type="presParOf" srcId="{682BE4CA-BDCD-472F-83D5-6CB82D4DA4DA}" destId="{30DA9D56-3965-43EC-A4B8-3A97363C2087}" srcOrd="5" destOrd="0" presId="urn:microsoft.com/office/officeart/2008/layout/LinedList"/>
    <dgm:cxn modelId="{F8331A6D-F64A-4D88-9574-ADF2F74734F2}" type="presParOf" srcId="{30DA9D56-3965-43EC-A4B8-3A97363C2087}" destId="{1E4004BB-0E06-4B74-AD16-E5FCC7A24CCC}" srcOrd="0" destOrd="0" presId="urn:microsoft.com/office/officeart/2008/layout/LinedList"/>
    <dgm:cxn modelId="{0B76EB78-0614-41E1-AE81-7FDEB0BEC896}" type="presParOf" srcId="{30DA9D56-3965-43EC-A4B8-3A97363C2087}" destId="{3FC77D7C-F989-4878-8CDD-DF91812C80F5}" srcOrd="1" destOrd="0" presId="urn:microsoft.com/office/officeart/2008/layout/LinedList"/>
    <dgm:cxn modelId="{1302685C-CED7-4E38-A122-56792DB2AA5F}" type="presParOf" srcId="{682BE4CA-BDCD-472F-83D5-6CB82D4DA4DA}" destId="{CAFA9451-477E-41AF-B405-428764BDDC5F}" srcOrd="6" destOrd="0" presId="urn:microsoft.com/office/officeart/2008/layout/LinedList"/>
    <dgm:cxn modelId="{1F9EAB75-703D-4493-9124-D9E91B42DF7F}" type="presParOf" srcId="{682BE4CA-BDCD-472F-83D5-6CB82D4DA4DA}" destId="{9D14D3A3-09A0-4EDB-A485-90FD9FC7840E}" srcOrd="7" destOrd="0" presId="urn:microsoft.com/office/officeart/2008/layout/LinedList"/>
    <dgm:cxn modelId="{0219C01A-D80A-4729-AD27-6EAED83AA6CE}" type="presParOf" srcId="{9D14D3A3-09A0-4EDB-A485-90FD9FC7840E}" destId="{DD143308-3F5E-49FA-8639-0BDC20C94C20}" srcOrd="0" destOrd="0" presId="urn:microsoft.com/office/officeart/2008/layout/LinedList"/>
    <dgm:cxn modelId="{DD979F5F-8105-4DCC-BF92-5F375C2C4DE2}" type="presParOf" srcId="{9D14D3A3-09A0-4EDB-A485-90FD9FC7840E}" destId="{57BD6CDC-FF94-4443-B544-CA0800E3DF9F}" srcOrd="1" destOrd="0" presId="urn:microsoft.com/office/officeart/2008/layout/LinedList"/>
    <dgm:cxn modelId="{38D91551-2589-4BF0-A07B-783ECB37A762}" type="presParOf" srcId="{682BE4CA-BDCD-472F-83D5-6CB82D4DA4DA}" destId="{E313260D-7B87-47EB-B5AD-51B4CA59CE64}" srcOrd="8" destOrd="0" presId="urn:microsoft.com/office/officeart/2008/layout/LinedList"/>
    <dgm:cxn modelId="{27238E8C-0ED3-45B6-98E6-26C2D5C0E7C2}" type="presParOf" srcId="{682BE4CA-BDCD-472F-83D5-6CB82D4DA4DA}" destId="{E5A91B5C-BA1A-4DA9-9508-5F381B676DDF}" srcOrd="9" destOrd="0" presId="urn:microsoft.com/office/officeart/2008/layout/LinedList"/>
    <dgm:cxn modelId="{488A0C80-C67D-46C0-B93A-7865758FD86E}" type="presParOf" srcId="{E5A91B5C-BA1A-4DA9-9508-5F381B676DDF}" destId="{377F1682-9803-445D-A887-39EEF3E00463}" srcOrd="0" destOrd="0" presId="urn:microsoft.com/office/officeart/2008/layout/LinedList"/>
    <dgm:cxn modelId="{944BDEE3-F81B-4A39-B6D4-242E2520E59B}" type="presParOf" srcId="{E5A91B5C-BA1A-4DA9-9508-5F381B676DDF}" destId="{E5DC0567-6B1B-4765-A521-2466BA7C01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44FA13-2C9C-4180-B306-8C301FB02D3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AE5D07C-7B4C-4220-B311-1D9E88145643}">
      <dgm:prSet phldrT="[Texte]" custT="1"/>
      <dgm:spPr/>
      <dgm:t>
        <a:bodyPr/>
        <a:lstStyle/>
        <a:p>
          <a:r>
            <a:rPr lang="fr-FR" sz="1400" b="1" i="0" u="none"/>
            <a:t>Marwan AL MASRI</a:t>
          </a:r>
          <a:endParaRPr lang="fr-FR" sz="1400"/>
        </a:p>
      </dgm:t>
    </dgm:pt>
    <dgm:pt modelId="{9B0537CA-B6A3-4937-A274-101D6B16E241}" type="parTrans" cxnId="{46F44AE5-F643-48A5-9D06-1EAE9A9AAF38}">
      <dgm:prSet/>
      <dgm:spPr/>
      <dgm:t>
        <a:bodyPr/>
        <a:lstStyle/>
        <a:p>
          <a:endParaRPr lang="fr-FR"/>
        </a:p>
      </dgm:t>
    </dgm:pt>
    <dgm:pt modelId="{6D29998C-A162-4425-ADF1-A157EDEA2663}" type="sibTrans" cxnId="{46F44AE5-F643-48A5-9D06-1EAE9A9AAF38}">
      <dgm:prSet/>
      <dgm:spPr/>
      <dgm:t>
        <a:bodyPr/>
        <a:lstStyle/>
        <a:p>
          <a:endParaRPr lang="fr-FR"/>
        </a:p>
      </dgm:t>
    </dgm:pt>
    <dgm:pt modelId="{C956EEFB-4303-431D-9F63-544025BC2A14}">
      <dgm:prSet custT="1"/>
      <dgm:spPr/>
      <dgm:t>
        <a:bodyPr/>
        <a:lstStyle/>
        <a:p>
          <a:r>
            <a:rPr lang="fr-FR" sz="1400" b="1" i="0" u="none" err="1"/>
            <a:t>Guychel</a:t>
          </a:r>
          <a:r>
            <a:rPr lang="fr-FR" sz="1400" b="1" i="0" u="none"/>
            <a:t> BABELA</a:t>
          </a:r>
          <a:endParaRPr lang="fr-FR" sz="1400" b="0" i="0" u="none"/>
        </a:p>
      </dgm:t>
    </dgm:pt>
    <dgm:pt modelId="{B787A0A2-D194-49BC-B444-6B821C36F8FE}" type="parTrans" cxnId="{8534A035-97BE-41FA-86D7-FC8967A8BC40}">
      <dgm:prSet/>
      <dgm:spPr/>
      <dgm:t>
        <a:bodyPr/>
        <a:lstStyle/>
        <a:p>
          <a:endParaRPr lang="fr-FR"/>
        </a:p>
      </dgm:t>
    </dgm:pt>
    <dgm:pt modelId="{08786E07-0CBB-4A92-91E5-48DF0B93B4A7}" type="sibTrans" cxnId="{8534A035-97BE-41FA-86D7-FC8967A8BC40}">
      <dgm:prSet/>
      <dgm:spPr/>
      <dgm:t>
        <a:bodyPr/>
        <a:lstStyle/>
        <a:p>
          <a:endParaRPr lang="fr-FR"/>
        </a:p>
      </dgm:t>
    </dgm:pt>
    <dgm:pt modelId="{233AEB2D-AB77-4F0E-A785-D27DE4FBB2C7}">
      <dgm:prSet custT="1"/>
      <dgm:spPr/>
      <dgm:t>
        <a:bodyPr/>
        <a:lstStyle/>
        <a:p>
          <a:r>
            <a:rPr lang="fr-FR" sz="1400" b="1" i="0" u="none"/>
            <a:t>Maxence KRILL</a:t>
          </a:r>
          <a:endParaRPr lang="fr-FR" sz="1400" b="0" i="0" u="none"/>
        </a:p>
      </dgm:t>
    </dgm:pt>
    <dgm:pt modelId="{F5A1D7A3-D9AE-40E0-A9BD-783E4CA5AAC9}" type="parTrans" cxnId="{00A4293F-1BF2-47A3-911F-CF910AED3D57}">
      <dgm:prSet/>
      <dgm:spPr/>
      <dgm:t>
        <a:bodyPr/>
        <a:lstStyle/>
        <a:p>
          <a:endParaRPr lang="fr-FR"/>
        </a:p>
      </dgm:t>
    </dgm:pt>
    <dgm:pt modelId="{234B0024-2310-4FBE-B130-BB1CB17D93B6}" type="sibTrans" cxnId="{00A4293F-1BF2-47A3-911F-CF910AED3D57}">
      <dgm:prSet/>
      <dgm:spPr/>
      <dgm:t>
        <a:bodyPr/>
        <a:lstStyle/>
        <a:p>
          <a:endParaRPr lang="fr-FR"/>
        </a:p>
      </dgm:t>
    </dgm:pt>
    <dgm:pt modelId="{263A0441-AAFC-4008-802D-B649BE8F72D8}">
      <dgm:prSet custT="1"/>
      <dgm:spPr/>
      <dgm:t>
        <a:bodyPr/>
        <a:lstStyle/>
        <a:p>
          <a:r>
            <a:rPr lang="fr-FR" sz="1400" b="1" i="0" u="none"/>
            <a:t>Angelo NICHELE</a:t>
          </a:r>
          <a:endParaRPr lang="fr-FR" sz="1400" b="0" i="0" u="none"/>
        </a:p>
      </dgm:t>
    </dgm:pt>
    <dgm:pt modelId="{35EF7208-A456-4AD3-9A41-602BCE31BD33}" type="parTrans" cxnId="{B0FA7AEC-CE53-4B97-88E0-A00CE9F83297}">
      <dgm:prSet/>
      <dgm:spPr/>
      <dgm:t>
        <a:bodyPr/>
        <a:lstStyle/>
        <a:p>
          <a:endParaRPr lang="fr-FR"/>
        </a:p>
      </dgm:t>
    </dgm:pt>
    <dgm:pt modelId="{8C749B7E-9614-4609-BAF4-947AA80DD86F}" type="sibTrans" cxnId="{B0FA7AEC-CE53-4B97-88E0-A00CE9F83297}">
      <dgm:prSet/>
      <dgm:spPr/>
      <dgm:t>
        <a:bodyPr/>
        <a:lstStyle/>
        <a:p>
          <a:endParaRPr lang="fr-FR"/>
        </a:p>
      </dgm:t>
    </dgm:pt>
    <dgm:pt modelId="{AC6EE6F7-94F6-46CB-A4EA-D3ED8167442F}" type="pres">
      <dgm:prSet presAssocID="{DE44FA13-2C9C-4180-B306-8C301FB02D3E}" presName="Name0" presStyleCnt="0">
        <dgm:presLayoutVars>
          <dgm:chMax/>
          <dgm:chPref/>
          <dgm:dir/>
        </dgm:presLayoutVars>
      </dgm:prSet>
      <dgm:spPr/>
    </dgm:pt>
    <dgm:pt modelId="{0113EF01-6300-4A11-9534-43B3F39A7B66}" type="pres">
      <dgm:prSet presAssocID="{0AE5D07C-7B4C-4220-B311-1D9E88145643}" presName="composite" presStyleCnt="0">
        <dgm:presLayoutVars>
          <dgm:chMax val="1"/>
          <dgm:chPref val="1"/>
        </dgm:presLayoutVars>
      </dgm:prSet>
      <dgm:spPr/>
    </dgm:pt>
    <dgm:pt modelId="{28A04AF0-B695-40E8-9B7F-ACE2EBA245C7}" type="pres">
      <dgm:prSet presAssocID="{0AE5D07C-7B4C-4220-B311-1D9E88145643}" presName="Accent" presStyleLbl="trAlignAcc1" presStyleIdx="0" presStyleCnt="4" custScaleX="121000" custScaleY="121000">
        <dgm:presLayoutVars>
          <dgm:chMax val="0"/>
          <dgm:chPref val="0"/>
        </dgm:presLayoutVars>
      </dgm:prSet>
      <dgm:spPr/>
    </dgm:pt>
    <dgm:pt modelId="{E7A9E848-DF07-4D06-8AA6-0DF086D16AC6}" type="pres">
      <dgm:prSet presAssocID="{0AE5D07C-7B4C-4220-B311-1D9E88145643}" presName="Image" presStyleLbl="alignImgPlace1" presStyleIdx="0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1CCA381D-FA12-47DB-8AAE-21F76063FA89}" type="pres">
      <dgm:prSet presAssocID="{0AE5D07C-7B4C-4220-B311-1D9E88145643}" presName="ChildComposite" presStyleCnt="0"/>
      <dgm:spPr/>
    </dgm:pt>
    <dgm:pt modelId="{F776EE5C-E274-408E-93CF-0F5B08580172}" type="pres">
      <dgm:prSet presAssocID="{0AE5D07C-7B4C-4220-B311-1D9E8814564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46BD25-0F8E-44F0-84CA-1108058F005B}" type="pres">
      <dgm:prSet presAssocID="{0AE5D07C-7B4C-4220-B311-1D9E88145643}" presName="Parent" presStyleLbl="revTx" presStyleIdx="0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F43CA81E-709F-4120-BA20-0F1DACA5A0F2}" type="pres">
      <dgm:prSet presAssocID="{6D29998C-A162-4425-ADF1-A157EDEA2663}" presName="sibTrans" presStyleCnt="0"/>
      <dgm:spPr/>
    </dgm:pt>
    <dgm:pt modelId="{121B6A2B-CE48-48A6-B264-DD9A98DCAEE7}" type="pres">
      <dgm:prSet presAssocID="{C956EEFB-4303-431D-9F63-544025BC2A14}" presName="composite" presStyleCnt="0">
        <dgm:presLayoutVars>
          <dgm:chMax val="1"/>
          <dgm:chPref val="1"/>
        </dgm:presLayoutVars>
      </dgm:prSet>
      <dgm:spPr/>
    </dgm:pt>
    <dgm:pt modelId="{287B85DF-67DD-4774-908C-AC5700CA7E51}" type="pres">
      <dgm:prSet presAssocID="{C956EEFB-4303-431D-9F63-544025BC2A14}" presName="Accent" presStyleLbl="trAlignAcc1" presStyleIdx="1" presStyleCnt="4" custScaleX="121000" custScaleY="121000">
        <dgm:presLayoutVars>
          <dgm:chMax val="0"/>
          <dgm:chPref val="0"/>
        </dgm:presLayoutVars>
      </dgm:prSet>
      <dgm:spPr/>
    </dgm:pt>
    <dgm:pt modelId="{8C71B111-E933-4BDA-B520-CF754875E4D3}" type="pres">
      <dgm:prSet presAssocID="{C956EEFB-4303-431D-9F63-544025BC2A14}" presName="Image" presStyleLbl="alignImgPlace1" presStyleIdx="1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</dgm:spPr>
    </dgm:pt>
    <dgm:pt modelId="{BAAEA680-92D6-47E8-A1A4-CB5E89271A61}" type="pres">
      <dgm:prSet presAssocID="{C956EEFB-4303-431D-9F63-544025BC2A14}" presName="ChildComposite" presStyleCnt="0"/>
      <dgm:spPr/>
    </dgm:pt>
    <dgm:pt modelId="{C2309848-465F-4B46-AD52-466A7D579396}" type="pres">
      <dgm:prSet presAssocID="{C956EEFB-4303-431D-9F63-544025BC2A1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003053-9FEB-4EFB-B2B5-76EBCB6C7660}" type="pres">
      <dgm:prSet presAssocID="{C956EEFB-4303-431D-9F63-544025BC2A14}" presName="Parent" presStyleLbl="revTx" presStyleIdx="1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05B7A1CC-A58E-4895-8D8E-C10A27E3C2D2}" type="pres">
      <dgm:prSet presAssocID="{08786E07-0CBB-4A92-91E5-48DF0B93B4A7}" presName="sibTrans" presStyleCnt="0"/>
      <dgm:spPr/>
    </dgm:pt>
    <dgm:pt modelId="{3B8EC584-B852-4C63-858A-16C239156B00}" type="pres">
      <dgm:prSet presAssocID="{233AEB2D-AB77-4F0E-A785-D27DE4FBB2C7}" presName="composite" presStyleCnt="0">
        <dgm:presLayoutVars>
          <dgm:chMax val="1"/>
          <dgm:chPref val="1"/>
        </dgm:presLayoutVars>
      </dgm:prSet>
      <dgm:spPr/>
    </dgm:pt>
    <dgm:pt modelId="{649F281C-8ADF-4E7B-AEC3-A0623674B354}" type="pres">
      <dgm:prSet presAssocID="{233AEB2D-AB77-4F0E-A785-D27DE4FBB2C7}" presName="Accent" presStyleLbl="trAlignAcc1" presStyleIdx="2" presStyleCnt="4" custScaleX="121000" custScaleY="121000">
        <dgm:presLayoutVars>
          <dgm:chMax val="0"/>
          <dgm:chPref val="0"/>
        </dgm:presLayoutVars>
      </dgm:prSet>
      <dgm:spPr/>
    </dgm:pt>
    <dgm:pt modelId="{809A180A-A9E0-4AD1-93B8-4F286F0E209F}" type="pres">
      <dgm:prSet presAssocID="{233AEB2D-AB77-4F0E-A785-D27DE4FBB2C7}" presName="Image" presStyleLbl="alignImgPlace1" presStyleIdx="2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7B2BA016-0B20-44B4-A7F8-6202710445F0}" type="pres">
      <dgm:prSet presAssocID="{233AEB2D-AB77-4F0E-A785-D27DE4FBB2C7}" presName="ChildComposite" presStyleCnt="0"/>
      <dgm:spPr/>
    </dgm:pt>
    <dgm:pt modelId="{0F4F55F2-13D5-47A5-B842-BB072AD4A0A3}" type="pres">
      <dgm:prSet presAssocID="{233AEB2D-AB77-4F0E-A785-D27DE4FBB2C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635C2D6-3F7D-4B53-8299-60BCF478A980}" type="pres">
      <dgm:prSet presAssocID="{233AEB2D-AB77-4F0E-A785-D27DE4FBB2C7}" presName="Parent" presStyleLbl="revTx" presStyleIdx="2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70C24ECA-ED10-4274-A21E-096342933DBF}" type="pres">
      <dgm:prSet presAssocID="{234B0024-2310-4FBE-B130-BB1CB17D93B6}" presName="sibTrans" presStyleCnt="0"/>
      <dgm:spPr/>
    </dgm:pt>
    <dgm:pt modelId="{8998418C-28F2-4084-9CA3-D693374AFE31}" type="pres">
      <dgm:prSet presAssocID="{263A0441-AAFC-4008-802D-B649BE8F72D8}" presName="composite" presStyleCnt="0">
        <dgm:presLayoutVars>
          <dgm:chMax val="1"/>
          <dgm:chPref val="1"/>
        </dgm:presLayoutVars>
      </dgm:prSet>
      <dgm:spPr/>
    </dgm:pt>
    <dgm:pt modelId="{B7643D76-73FA-4F10-A512-9396284C526F}" type="pres">
      <dgm:prSet presAssocID="{263A0441-AAFC-4008-802D-B649BE8F72D8}" presName="Accent" presStyleLbl="trAlignAcc1" presStyleIdx="3" presStyleCnt="4" custScaleX="121000" custScaleY="121000">
        <dgm:presLayoutVars>
          <dgm:chMax val="0"/>
          <dgm:chPref val="0"/>
        </dgm:presLayoutVars>
      </dgm:prSet>
      <dgm:spPr/>
    </dgm:pt>
    <dgm:pt modelId="{3AC5D668-10BF-46B3-9594-3B6E2708D2B2}" type="pres">
      <dgm:prSet presAssocID="{263A0441-AAFC-4008-802D-B649BE8F72D8}" presName="Image" presStyleLbl="alignImgPlace1" presStyleIdx="3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</dgm:spPr>
    </dgm:pt>
    <dgm:pt modelId="{ACE1E377-217A-470F-9E68-863DE1D54BEB}" type="pres">
      <dgm:prSet presAssocID="{263A0441-AAFC-4008-802D-B649BE8F72D8}" presName="ChildComposite" presStyleCnt="0"/>
      <dgm:spPr/>
    </dgm:pt>
    <dgm:pt modelId="{2A398295-365B-472F-AB80-A20822338148}" type="pres">
      <dgm:prSet presAssocID="{263A0441-AAFC-4008-802D-B649BE8F72D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5C6AF29-F2D0-47F3-87F3-B6C72BE5A970}" type="pres">
      <dgm:prSet presAssocID="{263A0441-AAFC-4008-802D-B649BE8F72D8}" presName="Parent" presStyleLbl="revTx" presStyleIdx="3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</dgm:ptLst>
  <dgm:cxnLst>
    <dgm:cxn modelId="{8534A035-97BE-41FA-86D7-FC8967A8BC40}" srcId="{DE44FA13-2C9C-4180-B306-8C301FB02D3E}" destId="{C956EEFB-4303-431D-9F63-544025BC2A14}" srcOrd="1" destOrd="0" parTransId="{B787A0A2-D194-49BC-B444-6B821C36F8FE}" sibTransId="{08786E07-0CBB-4A92-91E5-48DF0B93B4A7}"/>
    <dgm:cxn modelId="{00A4293F-1BF2-47A3-911F-CF910AED3D57}" srcId="{DE44FA13-2C9C-4180-B306-8C301FB02D3E}" destId="{233AEB2D-AB77-4F0E-A785-D27DE4FBB2C7}" srcOrd="2" destOrd="0" parTransId="{F5A1D7A3-D9AE-40E0-A9BD-783E4CA5AAC9}" sibTransId="{234B0024-2310-4FBE-B130-BB1CB17D93B6}"/>
    <dgm:cxn modelId="{52CED948-32F0-451D-880A-E339D80354D4}" type="presOf" srcId="{263A0441-AAFC-4008-802D-B649BE8F72D8}" destId="{C5C6AF29-F2D0-47F3-87F3-B6C72BE5A970}" srcOrd="0" destOrd="0" presId="urn:microsoft.com/office/officeart/2008/layout/CaptionedPictures"/>
    <dgm:cxn modelId="{C3CF9670-9893-4FBB-94C8-D459B9C4F028}" type="presOf" srcId="{233AEB2D-AB77-4F0E-A785-D27DE4FBB2C7}" destId="{C635C2D6-3F7D-4B53-8299-60BCF478A980}" srcOrd="0" destOrd="0" presId="urn:microsoft.com/office/officeart/2008/layout/CaptionedPictures"/>
    <dgm:cxn modelId="{9C2E9F9D-0795-4070-8B69-029B442E5C10}" type="presOf" srcId="{0AE5D07C-7B4C-4220-B311-1D9E88145643}" destId="{1546BD25-0F8E-44F0-84CA-1108058F005B}" srcOrd="0" destOrd="0" presId="urn:microsoft.com/office/officeart/2008/layout/CaptionedPictures"/>
    <dgm:cxn modelId="{CCDF3ABC-15F0-4E66-B4B8-D0C9E6AC7BDE}" type="presOf" srcId="{DE44FA13-2C9C-4180-B306-8C301FB02D3E}" destId="{AC6EE6F7-94F6-46CB-A4EA-D3ED8167442F}" srcOrd="0" destOrd="0" presId="urn:microsoft.com/office/officeart/2008/layout/CaptionedPictures"/>
    <dgm:cxn modelId="{73CB7EC9-C905-4469-9859-6E8E4AA0C5D1}" type="presOf" srcId="{C956EEFB-4303-431D-9F63-544025BC2A14}" destId="{AD003053-9FEB-4EFB-B2B5-76EBCB6C7660}" srcOrd="0" destOrd="0" presId="urn:microsoft.com/office/officeart/2008/layout/CaptionedPictures"/>
    <dgm:cxn modelId="{46F44AE5-F643-48A5-9D06-1EAE9A9AAF38}" srcId="{DE44FA13-2C9C-4180-B306-8C301FB02D3E}" destId="{0AE5D07C-7B4C-4220-B311-1D9E88145643}" srcOrd="0" destOrd="0" parTransId="{9B0537CA-B6A3-4937-A274-101D6B16E241}" sibTransId="{6D29998C-A162-4425-ADF1-A157EDEA2663}"/>
    <dgm:cxn modelId="{B0FA7AEC-CE53-4B97-88E0-A00CE9F83297}" srcId="{DE44FA13-2C9C-4180-B306-8C301FB02D3E}" destId="{263A0441-AAFC-4008-802D-B649BE8F72D8}" srcOrd="3" destOrd="0" parTransId="{35EF7208-A456-4AD3-9A41-602BCE31BD33}" sibTransId="{8C749B7E-9614-4609-BAF4-947AA80DD86F}"/>
    <dgm:cxn modelId="{6562C7C3-47D7-4961-8D61-C75C3065F64D}" type="presParOf" srcId="{AC6EE6F7-94F6-46CB-A4EA-D3ED8167442F}" destId="{0113EF01-6300-4A11-9534-43B3F39A7B66}" srcOrd="0" destOrd="0" presId="urn:microsoft.com/office/officeart/2008/layout/CaptionedPictures"/>
    <dgm:cxn modelId="{B1727C81-5A2E-4649-8A3E-6C71614B3925}" type="presParOf" srcId="{0113EF01-6300-4A11-9534-43B3F39A7B66}" destId="{28A04AF0-B695-40E8-9B7F-ACE2EBA245C7}" srcOrd="0" destOrd="0" presId="urn:microsoft.com/office/officeart/2008/layout/CaptionedPictures"/>
    <dgm:cxn modelId="{BE9C2F7F-C8CD-4433-BEEA-E1158FC8921B}" type="presParOf" srcId="{0113EF01-6300-4A11-9534-43B3F39A7B66}" destId="{E7A9E848-DF07-4D06-8AA6-0DF086D16AC6}" srcOrd="1" destOrd="0" presId="urn:microsoft.com/office/officeart/2008/layout/CaptionedPictures"/>
    <dgm:cxn modelId="{38394E77-8A2F-4E40-BF2C-CFB248020780}" type="presParOf" srcId="{0113EF01-6300-4A11-9534-43B3F39A7B66}" destId="{1CCA381D-FA12-47DB-8AAE-21F76063FA89}" srcOrd="2" destOrd="0" presId="urn:microsoft.com/office/officeart/2008/layout/CaptionedPictures"/>
    <dgm:cxn modelId="{187053DF-2DE7-47BE-BD86-FF5AD3219227}" type="presParOf" srcId="{1CCA381D-FA12-47DB-8AAE-21F76063FA89}" destId="{F776EE5C-E274-408E-93CF-0F5B08580172}" srcOrd="0" destOrd="0" presId="urn:microsoft.com/office/officeart/2008/layout/CaptionedPictures"/>
    <dgm:cxn modelId="{0FAF7577-F22E-4358-8095-6E58740AEB61}" type="presParOf" srcId="{1CCA381D-FA12-47DB-8AAE-21F76063FA89}" destId="{1546BD25-0F8E-44F0-84CA-1108058F005B}" srcOrd="1" destOrd="0" presId="urn:microsoft.com/office/officeart/2008/layout/CaptionedPictures"/>
    <dgm:cxn modelId="{A4E2765C-E040-4F84-ADA2-3A0B0C43A571}" type="presParOf" srcId="{AC6EE6F7-94F6-46CB-A4EA-D3ED8167442F}" destId="{F43CA81E-709F-4120-BA20-0F1DACA5A0F2}" srcOrd="1" destOrd="0" presId="urn:microsoft.com/office/officeart/2008/layout/CaptionedPictures"/>
    <dgm:cxn modelId="{5027FF13-B434-45DD-AB7B-75A4AA0AB739}" type="presParOf" srcId="{AC6EE6F7-94F6-46CB-A4EA-D3ED8167442F}" destId="{121B6A2B-CE48-48A6-B264-DD9A98DCAEE7}" srcOrd="2" destOrd="0" presId="urn:microsoft.com/office/officeart/2008/layout/CaptionedPictures"/>
    <dgm:cxn modelId="{2B2A60BC-7133-4206-A7B5-0BEB5262E5BC}" type="presParOf" srcId="{121B6A2B-CE48-48A6-B264-DD9A98DCAEE7}" destId="{287B85DF-67DD-4774-908C-AC5700CA7E51}" srcOrd="0" destOrd="0" presId="urn:microsoft.com/office/officeart/2008/layout/CaptionedPictures"/>
    <dgm:cxn modelId="{FE95094F-BE3A-4816-93C9-D52F43C5F0E6}" type="presParOf" srcId="{121B6A2B-CE48-48A6-B264-DD9A98DCAEE7}" destId="{8C71B111-E933-4BDA-B520-CF754875E4D3}" srcOrd="1" destOrd="0" presId="urn:microsoft.com/office/officeart/2008/layout/CaptionedPictures"/>
    <dgm:cxn modelId="{7982282C-B4B1-4F28-814A-B2C5D3633011}" type="presParOf" srcId="{121B6A2B-CE48-48A6-B264-DD9A98DCAEE7}" destId="{BAAEA680-92D6-47E8-A1A4-CB5E89271A61}" srcOrd="2" destOrd="0" presId="urn:microsoft.com/office/officeart/2008/layout/CaptionedPictures"/>
    <dgm:cxn modelId="{CF25EC23-64F2-4090-8D0E-6440EF99A92B}" type="presParOf" srcId="{BAAEA680-92D6-47E8-A1A4-CB5E89271A61}" destId="{C2309848-465F-4B46-AD52-466A7D579396}" srcOrd="0" destOrd="0" presId="urn:microsoft.com/office/officeart/2008/layout/CaptionedPictures"/>
    <dgm:cxn modelId="{9CB8B790-B8CF-474F-A123-B7B8CF6BCDE6}" type="presParOf" srcId="{BAAEA680-92D6-47E8-A1A4-CB5E89271A61}" destId="{AD003053-9FEB-4EFB-B2B5-76EBCB6C7660}" srcOrd="1" destOrd="0" presId="urn:microsoft.com/office/officeart/2008/layout/CaptionedPictures"/>
    <dgm:cxn modelId="{97C767EE-ED87-48DE-BD40-005494DBC800}" type="presParOf" srcId="{AC6EE6F7-94F6-46CB-A4EA-D3ED8167442F}" destId="{05B7A1CC-A58E-4895-8D8E-C10A27E3C2D2}" srcOrd="3" destOrd="0" presId="urn:microsoft.com/office/officeart/2008/layout/CaptionedPictures"/>
    <dgm:cxn modelId="{9AC22EC2-951B-4B94-BE1E-818AB8586F97}" type="presParOf" srcId="{AC6EE6F7-94F6-46CB-A4EA-D3ED8167442F}" destId="{3B8EC584-B852-4C63-858A-16C239156B00}" srcOrd="4" destOrd="0" presId="urn:microsoft.com/office/officeart/2008/layout/CaptionedPictures"/>
    <dgm:cxn modelId="{CF5C4C3C-9CBE-45EC-A421-1F64AF38899B}" type="presParOf" srcId="{3B8EC584-B852-4C63-858A-16C239156B00}" destId="{649F281C-8ADF-4E7B-AEC3-A0623674B354}" srcOrd="0" destOrd="0" presId="urn:microsoft.com/office/officeart/2008/layout/CaptionedPictures"/>
    <dgm:cxn modelId="{AC19818E-3451-455E-82E8-242C91BF908F}" type="presParOf" srcId="{3B8EC584-B852-4C63-858A-16C239156B00}" destId="{809A180A-A9E0-4AD1-93B8-4F286F0E209F}" srcOrd="1" destOrd="0" presId="urn:microsoft.com/office/officeart/2008/layout/CaptionedPictures"/>
    <dgm:cxn modelId="{B34FB622-2482-4750-B150-A6D407C35021}" type="presParOf" srcId="{3B8EC584-B852-4C63-858A-16C239156B00}" destId="{7B2BA016-0B20-44B4-A7F8-6202710445F0}" srcOrd="2" destOrd="0" presId="urn:microsoft.com/office/officeart/2008/layout/CaptionedPictures"/>
    <dgm:cxn modelId="{167FCE24-A3E4-4DBA-A194-5800C8016AE8}" type="presParOf" srcId="{7B2BA016-0B20-44B4-A7F8-6202710445F0}" destId="{0F4F55F2-13D5-47A5-B842-BB072AD4A0A3}" srcOrd="0" destOrd="0" presId="urn:microsoft.com/office/officeart/2008/layout/CaptionedPictures"/>
    <dgm:cxn modelId="{B3228C89-06C0-4EE7-B07E-3B5CFB79322E}" type="presParOf" srcId="{7B2BA016-0B20-44B4-A7F8-6202710445F0}" destId="{C635C2D6-3F7D-4B53-8299-60BCF478A980}" srcOrd="1" destOrd="0" presId="urn:microsoft.com/office/officeart/2008/layout/CaptionedPictures"/>
    <dgm:cxn modelId="{DE7A16F6-35D5-4D1D-AA55-C91807CA88C7}" type="presParOf" srcId="{AC6EE6F7-94F6-46CB-A4EA-D3ED8167442F}" destId="{70C24ECA-ED10-4274-A21E-096342933DBF}" srcOrd="5" destOrd="0" presId="urn:microsoft.com/office/officeart/2008/layout/CaptionedPictures"/>
    <dgm:cxn modelId="{8D9009C0-A464-46F2-973A-82A83881CDF3}" type="presParOf" srcId="{AC6EE6F7-94F6-46CB-A4EA-D3ED8167442F}" destId="{8998418C-28F2-4084-9CA3-D693374AFE31}" srcOrd="6" destOrd="0" presId="urn:microsoft.com/office/officeart/2008/layout/CaptionedPictures"/>
    <dgm:cxn modelId="{9A277745-6C3F-4E47-8CB0-62E6F79D8923}" type="presParOf" srcId="{8998418C-28F2-4084-9CA3-D693374AFE31}" destId="{B7643D76-73FA-4F10-A512-9396284C526F}" srcOrd="0" destOrd="0" presId="urn:microsoft.com/office/officeart/2008/layout/CaptionedPictures"/>
    <dgm:cxn modelId="{D19DFCBD-0085-42C0-B9CA-70E6D0974250}" type="presParOf" srcId="{8998418C-28F2-4084-9CA3-D693374AFE31}" destId="{3AC5D668-10BF-46B3-9594-3B6E2708D2B2}" srcOrd="1" destOrd="0" presId="urn:microsoft.com/office/officeart/2008/layout/CaptionedPictures"/>
    <dgm:cxn modelId="{080DD7A4-3A2C-4E29-BDFE-0D6BA892400D}" type="presParOf" srcId="{8998418C-28F2-4084-9CA3-D693374AFE31}" destId="{ACE1E377-217A-470F-9E68-863DE1D54BEB}" srcOrd="2" destOrd="0" presId="urn:microsoft.com/office/officeart/2008/layout/CaptionedPictures"/>
    <dgm:cxn modelId="{C5A9318C-305D-4B0E-9DE1-5559707B83C1}" type="presParOf" srcId="{ACE1E377-217A-470F-9E68-863DE1D54BEB}" destId="{2A398295-365B-472F-AB80-A20822338148}" srcOrd="0" destOrd="0" presId="urn:microsoft.com/office/officeart/2008/layout/CaptionedPictures"/>
    <dgm:cxn modelId="{A63F0941-B75F-45CB-A90B-C1893F6D340E}" type="presParOf" srcId="{ACE1E377-217A-470F-9E68-863DE1D54BEB}" destId="{C5C6AF29-F2D0-47F3-87F3-B6C72BE5A97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455AAD7F-7186-417A-8499-4A768F38D49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62FBB57-5318-4B58-9C4F-65E853D7599B}">
      <dgm:prSet phldrT="[Texte]"/>
      <dgm:spPr>
        <a:solidFill>
          <a:srgbClr val="00B050"/>
        </a:solidFill>
      </dgm:spPr>
      <dgm:t>
        <a:bodyPr/>
        <a:lstStyle/>
        <a:p>
          <a:r>
            <a:rPr lang="fr-FR" dirty="0"/>
            <a:t>110 heures de travail</a:t>
          </a:r>
        </a:p>
      </dgm:t>
    </dgm:pt>
    <dgm:pt modelId="{C89A09F3-EFA5-4569-848A-660383313E7B}" type="parTrans" cxnId="{DF2F7BCA-5F56-4980-B284-5C06D767459F}">
      <dgm:prSet/>
      <dgm:spPr/>
      <dgm:t>
        <a:bodyPr/>
        <a:lstStyle/>
        <a:p>
          <a:endParaRPr lang="fr-FR"/>
        </a:p>
      </dgm:t>
    </dgm:pt>
    <dgm:pt modelId="{2B78FF40-BFE4-427D-B363-0A6328058EFF}" type="sibTrans" cxnId="{DF2F7BCA-5F56-4980-B284-5C06D767459F}">
      <dgm:prSet/>
      <dgm:spPr/>
      <dgm:t>
        <a:bodyPr/>
        <a:lstStyle/>
        <a:p>
          <a:endParaRPr lang="fr-FR"/>
        </a:p>
      </dgm:t>
    </dgm:pt>
    <dgm:pt modelId="{A9E193BE-BA0A-40A2-AFB7-BB1608126F35}">
      <dgm:prSet phldrT="[Texte]"/>
      <dgm:spPr>
        <a:solidFill>
          <a:srgbClr val="00B0F0"/>
        </a:solidFill>
      </dgm:spPr>
      <dgm:t>
        <a:bodyPr/>
        <a:lstStyle/>
        <a:p>
          <a:r>
            <a:rPr lang="fr-FR" dirty="0"/>
            <a:t>3000 lignes de code (PHP, HTML, CSS)</a:t>
          </a:r>
        </a:p>
      </dgm:t>
    </dgm:pt>
    <dgm:pt modelId="{C806A01C-D4FB-4263-AA2D-834C2E18CFF0}" type="parTrans" cxnId="{70DB36D1-8B59-45ED-8619-B2C48A9C8303}">
      <dgm:prSet/>
      <dgm:spPr/>
      <dgm:t>
        <a:bodyPr/>
        <a:lstStyle/>
        <a:p>
          <a:endParaRPr lang="fr-FR"/>
        </a:p>
      </dgm:t>
    </dgm:pt>
    <dgm:pt modelId="{9EAE751C-0EF7-4FFF-AE24-AB164A31C487}" type="sibTrans" cxnId="{70DB36D1-8B59-45ED-8619-B2C48A9C8303}">
      <dgm:prSet/>
      <dgm:spPr/>
      <dgm:t>
        <a:bodyPr/>
        <a:lstStyle/>
        <a:p>
          <a:endParaRPr lang="fr-FR"/>
        </a:p>
      </dgm:t>
    </dgm:pt>
    <dgm:pt modelId="{B8948CCA-3DDD-4B8C-800E-CFEF1F9B1CF3}">
      <dgm:prSet phldrT="[Texte]"/>
      <dgm:spPr>
        <a:solidFill>
          <a:srgbClr val="7030A0"/>
        </a:solidFill>
      </dgm:spPr>
      <dgm:t>
        <a:bodyPr/>
        <a:lstStyle/>
        <a:p>
          <a:r>
            <a:rPr lang="fr-FR" dirty="0"/>
            <a:t>16 tables, 9 triggers, 3 procédures (BD)</a:t>
          </a:r>
        </a:p>
      </dgm:t>
    </dgm:pt>
    <dgm:pt modelId="{F95139F3-BF4D-43AD-88B0-E27C864E9F9E}" type="parTrans" cxnId="{44DBB22B-1255-4007-9D44-9CD0EF97E905}">
      <dgm:prSet/>
      <dgm:spPr/>
      <dgm:t>
        <a:bodyPr/>
        <a:lstStyle/>
        <a:p>
          <a:endParaRPr lang="fr-FR"/>
        </a:p>
      </dgm:t>
    </dgm:pt>
    <dgm:pt modelId="{AE7B864C-BC43-472A-B46F-5156CF3540F4}" type="sibTrans" cxnId="{44DBB22B-1255-4007-9D44-9CD0EF97E905}">
      <dgm:prSet/>
      <dgm:spPr/>
      <dgm:t>
        <a:bodyPr/>
        <a:lstStyle/>
        <a:p>
          <a:endParaRPr lang="fr-FR"/>
        </a:p>
      </dgm:t>
    </dgm:pt>
    <dgm:pt modelId="{7DD0651F-C0BA-4F0C-B5BC-76344EE75487}" type="pres">
      <dgm:prSet presAssocID="{455AAD7F-7186-417A-8499-4A768F38D495}" presName="Name0" presStyleCnt="0">
        <dgm:presLayoutVars>
          <dgm:chMax val="7"/>
          <dgm:chPref val="7"/>
          <dgm:dir/>
        </dgm:presLayoutVars>
      </dgm:prSet>
      <dgm:spPr/>
    </dgm:pt>
    <dgm:pt modelId="{A1B2597E-3DAD-4CAD-AF93-E1D190CD61BF}" type="pres">
      <dgm:prSet presAssocID="{455AAD7F-7186-417A-8499-4A768F38D495}" presName="Name1" presStyleCnt="0"/>
      <dgm:spPr/>
    </dgm:pt>
    <dgm:pt modelId="{20BE6DD3-66F2-4153-B732-7E385134454E}" type="pres">
      <dgm:prSet presAssocID="{455AAD7F-7186-417A-8499-4A768F38D495}" presName="cycle" presStyleCnt="0"/>
      <dgm:spPr/>
    </dgm:pt>
    <dgm:pt modelId="{BB2A75EB-01D1-4B1E-87BB-9F1E7F648710}" type="pres">
      <dgm:prSet presAssocID="{455AAD7F-7186-417A-8499-4A768F38D495}" presName="srcNode" presStyleLbl="node1" presStyleIdx="0" presStyleCnt="3"/>
      <dgm:spPr/>
    </dgm:pt>
    <dgm:pt modelId="{0D86E750-FC6D-4DCA-B9F1-449153D5F4E7}" type="pres">
      <dgm:prSet presAssocID="{455AAD7F-7186-417A-8499-4A768F38D495}" presName="conn" presStyleLbl="parChTrans1D2" presStyleIdx="0" presStyleCnt="1"/>
      <dgm:spPr/>
    </dgm:pt>
    <dgm:pt modelId="{D983EF9F-7546-44C5-88FC-AE4C3D3847FE}" type="pres">
      <dgm:prSet presAssocID="{455AAD7F-7186-417A-8499-4A768F38D495}" presName="extraNode" presStyleLbl="node1" presStyleIdx="0" presStyleCnt="3"/>
      <dgm:spPr/>
    </dgm:pt>
    <dgm:pt modelId="{2B66DDD5-8D62-4A00-A446-DF4F416964D6}" type="pres">
      <dgm:prSet presAssocID="{455AAD7F-7186-417A-8499-4A768F38D495}" presName="dstNode" presStyleLbl="node1" presStyleIdx="0" presStyleCnt="3"/>
      <dgm:spPr/>
    </dgm:pt>
    <dgm:pt modelId="{9B929EF7-C6BF-47F5-906F-E48EB69660C8}" type="pres">
      <dgm:prSet presAssocID="{E62FBB57-5318-4B58-9C4F-65E853D7599B}" presName="text_1" presStyleLbl="node1" presStyleIdx="0" presStyleCnt="3">
        <dgm:presLayoutVars>
          <dgm:bulletEnabled val="1"/>
        </dgm:presLayoutVars>
      </dgm:prSet>
      <dgm:spPr/>
    </dgm:pt>
    <dgm:pt modelId="{E1959852-B571-40CC-AB9B-C7EC656135CA}" type="pres">
      <dgm:prSet presAssocID="{E62FBB57-5318-4B58-9C4F-65E853D7599B}" presName="accent_1" presStyleCnt="0"/>
      <dgm:spPr/>
    </dgm:pt>
    <dgm:pt modelId="{85AACCDD-46EA-4CB4-AEEE-C6BF8B613027}" type="pres">
      <dgm:prSet presAssocID="{E62FBB57-5318-4B58-9C4F-65E853D7599B}" presName="accentRepeatNode" presStyleLbl="solidFgAcc1" presStyleIdx="0" presStyleCnt="3"/>
      <dgm:spPr>
        <a:ln>
          <a:solidFill>
            <a:srgbClr val="00B050"/>
          </a:solidFill>
        </a:ln>
      </dgm:spPr>
    </dgm:pt>
    <dgm:pt modelId="{78232DF8-9B14-495E-9F03-E765261179B0}" type="pres">
      <dgm:prSet presAssocID="{A9E193BE-BA0A-40A2-AFB7-BB1608126F35}" presName="text_2" presStyleLbl="node1" presStyleIdx="1" presStyleCnt="3">
        <dgm:presLayoutVars>
          <dgm:bulletEnabled val="1"/>
        </dgm:presLayoutVars>
      </dgm:prSet>
      <dgm:spPr/>
    </dgm:pt>
    <dgm:pt modelId="{44138472-602C-4A3E-A565-E2183ABFDD60}" type="pres">
      <dgm:prSet presAssocID="{A9E193BE-BA0A-40A2-AFB7-BB1608126F35}" presName="accent_2" presStyleCnt="0"/>
      <dgm:spPr/>
    </dgm:pt>
    <dgm:pt modelId="{073BEB8D-8A17-4EED-A07D-E0FDA383BD11}" type="pres">
      <dgm:prSet presAssocID="{A9E193BE-BA0A-40A2-AFB7-BB1608126F35}" presName="accentRepeatNode" presStyleLbl="solidFgAcc1" presStyleIdx="1" presStyleCnt="3"/>
      <dgm:spPr>
        <a:ln>
          <a:solidFill>
            <a:srgbClr val="00B0F0"/>
          </a:solidFill>
        </a:ln>
      </dgm:spPr>
    </dgm:pt>
    <dgm:pt modelId="{E3256D46-88B9-46A2-B704-2DBEAD82C2F2}" type="pres">
      <dgm:prSet presAssocID="{B8948CCA-3DDD-4B8C-800E-CFEF1F9B1CF3}" presName="text_3" presStyleLbl="node1" presStyleIdx="2" presStyleCnt="3">
        <dgm:presLayoutVars>
          <dgm:bulletEnabled val="1"/>
        </dgm:presLayoutVars>
      </dgm:prSet>
      <dgm:spPr/>
    </dgm:pt>
    <dgm:pt modelId="{082EA81E-DDFE-41EF-8033-1E979EA7E90F}" type="pres">
      <dgm:prSet presAssocID="{B8948CCA-3DDD-4B8C-800E-CFEF1F9B1CF3}" presName="accent_3" presStyleCnt="0"/>
      <dgm:spPr/>
    </dgm:pt>
    <dgm:pt modelId="{A91BF21C-AE89-4817-9940-CD20F9669F3B}" type="pres">
      <dgm:prSet presAssocID="{B8948CCA-3DDD-4B8C-800E-CFEF1F9B1CF3}" presName="accentRepeatNode" presStyleLbl="solidFgAcc1" presStyleIdx="2" presStyleCnt="3"/>
      <dgm:spPr>
        <a:ln>
          <a:solidFill>
            <a:srgbClr val="7030A0"/>
          </a:solidFill>
        </a:ln>
      </dgm:spPr>
    </dgm:pt>
  </dgm:ptLst>
  <dgm:cxnLst>
    <dgm:cxn modelId="{44DBB22B-1255-4007-9D44-9CD0EF97E905}" srcId="{455AAD7F-7186-417A-8499-4A768F38D495}" destId="{B8948CCA-3DDD-4B8C-800E-CFEF1F9B1CF3}" srcOrd="2" destOrd="0" parTransId="{F95139F3-BF4D-43AD-88B0-E27C864E9F9E}" sibTransId="{AE7B864C-BC43-472A-B46F-5156CF3540F4}"/>
    <dgm:cxn modelId="{8AF7568A-2912-4441-8277-9E08C48F46E6}" type="presOf" srcId="{455AAD7F-7186-417A-8499-4A768F38D495}" destId="{7DD0651F-C0BA-4F0C-B5BC-76344EE75487}" srcOrd="0" destOrd="0" presId="urn:microsoft.com/office/officeart/2008/layout/VerticalCurvedList"/>
    <dgm:cxn modelId="{38F4308C-6726-4E2E-99A7-5DB73D8DBA29}" type="presOf" srcId="{E62FBB57-5318-4B58-9C4F-65E853D7599B}" destId="{9B929EF7-C6BF-47F5-906F-E48EB69660C8}" srcOrd="0" destOrd="0" presId="urn:microsoft.com/office/officeart/2008/layout/VerticalCurvedList"/>
    <dgm:cxn modelId="{28BD0998-9621-4097-BFFD-5A7366DAA8B5}" type="presOf" srcId="{A9E193BE-BA0A-40A2-AFB7-BB1608126F35}" destId="{78232DF8-9B14-495E-9F03-E765261179B0}" srcOrd="0" destOrd="0" presId="urn:microsoft.com/office/officeart/2008/layout/VerticalCurvedList"/>
    <dgm:cxn modelId="{7B4AA39A-D7D7-4E98-B887-B87D0043881E}" type="presOf" srcId="{B8948CCA-3DDD-4B8C-800E-CFEF1F9B1CF3}" destId="{E3256D46-88B9-46A2-B704-2DBEAD82C2F2}" srcOrd="0" destOrd="0" presId="urn:microsoft.com/office/officeart/2008/layout/VerticalCurvedList"/>
    <dgm:cxn modelId="{DF2F7BCA-5F56-4980-B284-5C06D767459F}" srcId="{455AAD7F-7186-417A-8499-4A768F38D495}" destId="{E62FBB57-5318-4B58-9C4F-65E853D7599B}" srcOrd="0" destOrd="0" parTransId="{C89A09F3-EFA5-4569-848A-660383313E7B}" sibTransId="{2B78FF40-BFE4-427D-B363-0A6328058EFF}"/>
    <dgm:cxn modelId="{70DB36D1-8B59-45ED-8619-B2C48A9C8303}" srcId="{455AAD7F-7186-417A-8499-4A768F38D495}" destId="{A9E193BE-BA0A-40A2-AFB7-BB1608126F35}" srcOrd="1" destOrd="0" parTransId="{C806A01C-D4FB-4263-AA2D-834C2E18CFF0}" sibTransId="{9EAE751C-0EF7-4FFF-AE24-AB164A31C487}"/>
    <dgm:cxn modelId="{870043F0-EF39-4CDA-981E-C21D17D6CD04}" type="presOf" srcId="{2B78FF40-BFE4-427D-B363-0A6328058EFF}" destId="{0D86E750-FC6D-4DCA-B9F1-449153D5F4E7}" srcOrd="0" destOrd="0" presId="urn:microsoft.com/office/officeart/2008/layout/VerticalCurvedList"/>
    <dgm:cxn modelId="{4968D28A-36BF-494C-BB4E-A96287F77219}" type="presParOf" srcId="{7DD0651F-C0BA-4F0C-B5BC-76344EE75487}" destId="{A1B2597E-3DAD-4CAD-AF93-E1D190CD61BF}" srcOrd="0" destOrd="0" presId="urn:microsoft.com/office/officeart/2008/layout/VerticalCurvedList"/>
    <dgm:cxn modelId="{5FA7F921-5F36-4D12-A282-3B30B7A1206B}" type="presParOf" srcId="{A1B2597E-3DAD-4CAD-AF93-E1D190CD61BF}" destId="{20BE6DD3-66F2-4153-B732-7E385134454E}" srcOrd="0" destOrd="0" presId="urn:microsoft.com/office/officeart/2008/layout/VerticalCurvedList"/>
    <dgm:cxn modelId="{E1BDDC86-C758-4A9C-969E-8BC3F174D262}" type="presParOf" srcId="{20BE6DD3-66F2-4153-B732-7E385134454E}" destId="{BB2A75EB-01D1-4B1E-87BB-9F1E7F648710}" srcOrd="0" destOrd="0" presId="urn:microsoft.com/office/officeart/2008/layout/VerticalCurvedList"/>
    <dgm:cxn modelId="{A4F4F8A8-A779-4CC5-8CD6-7A976EA1BCB4}" type="presParOf" srcId="{20BE6DD3-66F2-4153-B732-7E385134454E}" destId="{0D86E750-FC6D-4DCA-B9F1-449153D5F4E7}" srcOrd="1" destOrd="0" presId="urn:microsoft.com/office/officeart/2008/layout/VerticalCurvedList"/>
    <dgm:cxn modelId="{438C1E43-214D-4F82-B437-8734CC77A788}" type="presParOf" srcId="{20BE6DD3-66F2-4153-B732-7E385134454E}" destId="{D983EF9F-7546-44C5-88FC-AE4C3D3847FE}" srcOrd="2" destOrd="0" presId="urn:microsoft.com/office/officeart/2008/layout/VerticalCurvedList"/>
    <dgm:cxn modelId="{4BEDA38F-174E-41B0-B340-FFFF5AF97D14}" type="presParOf" srcId="{20BE6DD3-66F2-4153-B732-7E385134454E}" destId="{2B66DDD5-8D62-4A00-A446-DF4F416964D6}" srcOrd="3" destOrd="0" presId="urn:microsoft.com/office/officeart/2008/layout/VerticalCurvedList"/>
    <dgm:cxn modelId="{118AC96D-8A06-4AD2-9AB7-FEE4566E088C}" type="presParOf" srcId="{A1B2597E-3DAD-4CAD-AF93-E1D190CD61BF}" destId="{9B929EF7-C6BF-47F5-906F-E48EB69660C8}" srcOrd="1" destOrd="0" presId="urn:microsoft.com/office/officeart/2008/layout/VerticalCurvedList"/>
    <dgm:cxn modelId="{B0D68B22-0048-48DE-A8B4-A2BA601A3984}" type="presParOf" srcId="{A1B2597E-3DAD-4CAD-AF93-E1D190CD61BF}" destId="{E1959852-B571-40CC-AB9B-C7EC656135CA}" srcOrd="2" destOrd="0" presId="urn:microsoft.com/office/officeart/2008/layout/VerticalCurvedList"/>
    <dgm:cxn modelId="{9EDFA7C0-660A-4BA9-A31D-2AA5A2E6A148}" type="presParOf" srcId="{E1959852-B571-40CC-AB9B-C7EC656135CA}" destId="{85AACCDD-46EA-4CB4-AEEE-C6BF8B613027}" srcOrd="0" destOrd="0" presId="urn:microsoft.com/office/officeart/2008/layout/VerticalCurvedList"/>
    <dgm:cxn modelId="{0FD6981F-A909-4BCA-A9A8-9B68EC047711}" type="presParOf" srcId="{A1B2597E-3DAD-4CAD-AF93-E1D190CD61BF}" destId="{78232DF8-9B14-495E-9F03-E765261179B0}" srcOrd="3" destOrd="0" presId="urn:microsoft.com/office/officeart/2008/layout/VerticalCurvedList"/>
    <dgm:cxn modelId="{890FD717-2481-4E61-860F-0EE9A36C1565}" type="presParOf" srcId="{A1B2597E-3DAD-4CAD-AF93-E1D190CD61BF}" destId="{44138472-602C-4A3E-A565-E2183ABFDD60}" srcOrd="4" destOrd="0" presId="urn:microsoft.com/office/officeart/2008/layout/VerticalCurvedList"/>
    <dgm:cxn modelId="{21D54563-EB36-4BAB-B373-2EDC76D2CF20}" type="presParOf" srcId="{44138472-602C-4A3E-A565-E2183ABFDD60}" destId="{073BEB8D-8A17-4EED-A07D-E0FDA383BD11}" srcOrd="0" destOrd="0" presId="urn:microsoft.com/office/officeart/2008/layout/VerticalCurvedList"/>
    <dgm:cxn modelId="{91CD42F4-F4BB-475A-AB0E-37CFF083F31E}" type="presParOf" srcId="{A1B2597E-3DAD-4CAD-AF93-E1D190CD61BF}" destId="{E3256D46-88B9-46A2-B704-2DBEAD82C2F2}" srcOrd="5" destOrd="0" presId="urn:microsoft.com/office/officeart/2008/layout/VerticalCurvedList"/>
    <dgm:cxn modelId="{A80E9079-15AF-488C-A8A1-F1E43CB2EBCB}" type="presParOf" srcId="{A1B2597E-3DAD-4CAD-AF93-E1D190CD61BF}" destId="{082EA81E-DDFE-41EF-8033-1E979EA7E90F}" srcOrd="6" destOrd="0" presId="urn:microsoft.com/office/officeart/2008/layout/VerticalCurvedList"/>
    <dgm:cxn modelId="{A73FFE90-ED65-4ECE-A04E-25A5AC8DBFD2}" type="presParOf" srcId="{082EA81E-DDFE-41EF-8033-1E979EA7E90F}" destId="{A91BF21C-AE89-4817-9940-CD20F9669F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43FD34-0D27-40E4-B826-3F284499AF5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9B5136-78F8-4F73-BDED-460D0B899D2B}">
      <dgm:prSet/>
      <dgm:spPr/>
      <dgm:t>
        <a:bodyPr/>
        <a:lstStyle/>
        <a:p>
          <a:r>
            <a:rPr lang="fr-FR" noProof="0"/>
            <a:t>Chiffre d'affaires de 80 millions d’euros en 2022</a:t>
          </a:r>
        </a:p>
      </dgm:t>
    </dgm:pt>
    <dgm:pt modelId="{B78E1578-A599-478F-8372-745BE9BB772C}" type="parTrans" cxnId="{B095846F-EA14-43F7-9C5D-2D183F6BE498}">
      <dgm:prSet/>
      <dgm:spPr/>
      <dgm:t>
        <a:bodyPr/>
        <a:lstStyle/>
        <a:p>
          <a:endParaRPr lang="en-US"/>
        </a:p>
      </dgm:t>
    </dgm:pt>
    <dgm:pt modelId="{F0EC2AFB-032C-42DC-ABFA-28C5F2244515}" type="sibTrans" cxnId="{B095846F-EA14-43F7-9C5D-2D183F6BE498}">
      <dgm:prSet/>
      <dgm:spPr/>
      <dgm:t>
        <a:bodyPr/>
        <a:lstStyle/>
        <a:p>
          <a:endParaRPr lang="en-US"/>
        </a:p>
      </dgm:t>
    </dgm:pt>
    <dgm:pt modelId="{9FA71F45-3B0A-44BA-8B21-19AB373E8643}">
      <dgm:prSet/>
      <dgm:spPr/>
      <dgm:t>
        <a:bodyPr/>
        <a:lstStyle/>
        <a:p>
          <a:r>
            <a:rPr lang="fr-FR" noProof="0"/>
            <a:t>Moteur de joie et de créativité</a:t>
          </a:r>
        </a:p>
      </dgm:t>
    </dgm:pt>
    <dgm:pt modelId="{B89DC48B-E01A-4348-A606-EAA9231D1898}" type="parTrans" cxnId="{F8AE7FFA-603A-48E0-8EB4-9BFF0582FC10}">
      <dgm:prSet/>
      <dgm:spPr/>
      <dgm:t>
        <a:bodyPr/>
        <a:lstStyle/>
        <a:p>
          <a:endParaRPr lang="en-US"/>
        </a:p>
      </dgm:t>
    </dgm:pt>
    <dgm:pt modelId="{3AFFE9F7-CB2A-407E-8A0C-A7A68593E5EB}" type="sibTrans" cxnId="{F8AE7FFA-603A-48E0-8EB4-9BFF0582FC10}">
      <dgm:prSet/>
      <dgm:spPr/>
      <dgm:t>
        <a:bodyPr/>
        <a:lstStyle/>
        <a:p>
          <a:endParaRPr lang="en-US"/>
        </a:p>
      </dgm:t>
    </dgm:pt>
    <dgm:pt modelId="{EC6B5D74-6C0C-422F-A46A-CE9BD3644E36}">
      <dgm:prSet/>
      <dgm:spPr/>
      <dgm:t>
        <a:bodyPr/>
        <a:lstStyle/>
        <a:p>
          <a:r>
            <a:rPr lang="fr-FR" noProof="0"/>
            <a:t>Des costumes uniques inspirant diversité et confiance de soi</a:t>
          </a:r>
        </a:p>
      </dgm:t>
    </dgm:pt>
    <dgm:pt modelId="{967A7C9E-E3A4-4A49-94BB-AED830D30276}" type="parTrans" cxnId="{042169D5-61B2-4D22-9DE5-467618761DC5}">
      <dgm:prSet/>
      <dgm:spPr/>
      <dgm:t>
        <a:bodyPr/>
        <a:lstStyle/>
        <a:p>
          <a:endParaRPr lang="en-US"/>
        </a:p>
      </dgm:t>
    </dgm:pt>
    <dgm:pt modelId="{7FE9BF52-530A-44A6-9E9F-D79DA6EA0EE5}" type="sibTrans" cxnId="{042169D5-61B2-4D22-9DE5-467618761DC5}">
      <dgm:prSet/>
      <dgm:spPr/>
      <dgm:t>
        <a:bodyPr/>
        <a:lstStyle/>
        <a:p>
          <a:endParaRPr lang="en-US"/>
        </a:p>
      </dgm:t>
    </dgm:pt>
    <dgm:pt modelId="{9D9BDAEF-87D0-4235-A8B1-D9DCC15BFF89}">
      <dgm:prSet/>
      <dgm:spPr/>
      <dgm:t>
        <a:bodyPr/>
        <a:lstStyle/>
        <a:p>
          <a:r>
            <a:rPr lang="fr-FR" noProof="0"/>
            <a:t>Vers une communauté vibrante, festive et fidèle</a:t>
          </a:r>
        </a:p>
      </dgm:t>
    </dgm:pt>
    <dgm:pt modelId="{2F48878E-59B4-4A7D-8FB1-9F2D504277B8}" type="parTrans" cxnId="{E6FA0C75-850E-4DE5-A83A-DFABFFDD41B7}">
      <dgm:prSet/>
      <dgm:spPr/>
      <dgm:t>
        <a:bodyPr/>
        <a:lstStyle/>
        <a:p>
          <a:endParaRPr lang="en-US"/>
        </a:p>
      </dgm:t>
    </dgm:pt>
    <dgm:pt modelId="{4DC41E5F-341E-4084-A79E-296A273AD2FD}" type="sibTrans" cxnId="{E6FA0C75-850E-4DE5-A83A-DFABFFDD41B7}">
      <dgm:prSet/>
      <dgm:spPr/>
      <dgm:t>
        <a:bodyPr/>
        <a:lstStyle/>
        <a:p>
          <a:endParaRPr lang="en-US"/>
        </a:p>
      </dgm:t>
    </dgm:pt>
    <dgm:pt modelId="{EF456E9E-C49D-4E1B-A775-9F3A761FE6C7}">
      <dgm:prSet/>
      <dgm:spPr/>
      <dgm:t>
        <a:bodyPr/>
        <a:lstStyle/>
        <a:p>
          <a:r>
            <a:rPr lang="fr-FR" i="1" noProof="0"/>
            <a:t>L’indispensable pour bien fêter déguisé</a:t>
          </a:r>
          <a:endParaRPr lang="fr-FR" noProof="0"/>
        </a:p>
      </dgm:t>
    </dgm:pt>
    <dgm:pt modelId="{882D95BE-1190-4C32-97AF-7FC0769DD913}" type="parTrans" cxnId="{25E8E0F6-40BE-4DBD-80A3-07688BBDA3DA}">
      <dgm:prSet/>
      <dgm:spPr/>
      <dgm:t>
        <a:bodyPr/>
        <a:lstStyle/>
        <a:p>
          <a:endParaRPr lang="fr-FR"/>
        </a:p>
      </dgm:t>
    </dgm:pt>
    <dgm:pt modelId="{477729E7-472F-4852-BB6D-8B1E1229A8F9}" type="sibTrans" cxnId="{25E8E0F6-40BE-4DBD-80A3-07688BBDA3DA}">
      <dgm:prSet/>
      <dgm:spPr/>
      <dgm:t>
        <a:bodyPr/>
        <a:lstStyle/>
        <a:p>
          <a:endParaRPr lang="fr-FR"/>
        </a:p>
      </dgm:t>
    </dgm:pt>
    <dgm:pt modelId="{682BE4CA-BDCD-472F-83D5-6CB82D4DA4DA}" type="pres">
      <dgm:prSet presAssocID="{B843FD34-0D27-40E4-B826-3F284499AF50}" presName="vert0" presStyleCnt="0">
        <dgm:presLayoutVars>
          <dgm:dir/>
          <dgm:animOne val="branch"/>
          <dgm:animLvl val="lvl"/>
        </dgm:presLayoutVars>
      </dgm:prSet>
      <dgm:spPr/>
    </dgm:pt>
    <dgm:pt modelId="{1DA3F13F-60E8-4176-ACB8-9F11F1673890}" type="pres">
      <dgm:prSet presAssocID="{EF456E9E-C49D-4E1B-A775-9F3A761FE6C7}" presName="thickLine" presStyleLbl="alignNode1" presStyleIdx="0" presStyleCnt="5"/>
      <dgm:spPr/>
    </dgm:pt>
    <dgm:pt modelId="{74A8BD32-65E4-4419-9CA1-0027CC4A9AF9}" type="pres">
      <dgm:prSet presAssocID="{EF456E9E-C49D-4E1B-A775-9F3A761FE6C7}" presName="horz1" presStyleCnt="0"/>
      <dgm:spPr/>
    </dgm:pt>
    <dgm:pt modelId="{70567EF3-AA4C-44C3-9A57-A0B14EBB3092}" type="pres">
      <dgm:prSet presAssocID="{EF456E9E-C49D-4E1B-A775-9F3A761FE6C7}" presName="tx1" presStyleLbl="revTx" presStyleIdx="0" presStyleCnt="5"/>
      <dgm:spPr/>
    </dgm:pt>
    <dgm:pt modelId="{5637C11A-D050-495E-9FAC-35C1EB832AC2}" type="pres">
      <dgm:prSet presAssocID="{EF456E9E-C49D-4E1B-A775-9F3A761FE6C7}" presName="vert1" presStyleCnt="0"/>
      <dgm:spPr/>
    </dgm:pt>
    <dgm:pt modelId="{713BF00E-805D-437F-8528-8982BCAC9615}" type="pres">
      <dgm:prSet presAssocID="{829B5136-78F8-4F73-BDED-460D0B899D2B}" presName="thickLine" presStyleLbl="alignNode1" presStyleIdx="1" presStyleCnt="5"/>
      <dgm:spPr/>
    </dgm:pt>
    <dgm:pt modelId="{BFC0E1B3-E6BD-406F-9401-08B9A34D4524}" type="pres">
      <dgm:prSet presAssocID="{829B5136-78F8-4F73-BDED-460D0B899D2B}" presName="horz1" presStyleCnt="0"/>
      <dgm:spPr/>
    </dgm:pt>
    <dgm:pt modelId="{170C3D02-B161-4885-9525-3DF0FB0C474F}" type="pres">
      <dgm:prSet presAssocID="{829B5136-78F8-4F73-BDED-460D0B899D2B}" presName="tx1" presStyleLbl="revTx" presStyleIdx="1" presStyleCnt="5"/>
      <dgm:spPr/>
    </dgm:pt>
    <dgm:pt modelId="{29AFD0E3-A938-4D64-9239-AAB525ECAA3C}" type="pres">
      <dgm:prSet presAssocID="{829B5136-78F8-4F73-BDED-460D0B899D2B}" presName="vert1" presStyleCnt="0"/>
      <dgm:spPr/>
    </dgm:pt>
    <dgm:pt modelId="{3BDB6AA8-4543-4BB5-8B6C-BC57B147B988}" type="pres">
      <dgm:prSet presAssocID="{9FA71F45-3B0A-44BA-8B21-19AB373E8643}" presName="thickLine" presStyleLbl="alignNode1" presStyleIdx="2" presStyleCnt="5"/>
      <dgm:spPr/>
    </dgm:pt>
    <dgm:pt modelId="{979AD7D9-BAAF-4AF0-902A-30A6BCAF1407}" type="pres">
      <dgm:prSet presAssocID="{9FA71F45-3B0A-44BA-8B21-19AB373E8643}" presName="horz1" presStyleCnt="0"/>
      <dgm:spPr/>
    </dgm:pt>
    <dgm:pt modelId="{C559F408-FDA6-4959-AD43-61BE2043EE9A}" type="pres">
      <dgm:prSet presAssocID="{9FA71F45-3B0A-44BA-8B21-19AB373E8643}" presName="tx1" presStyleLbl="revTx" presStyleIdx="2" presStyleCnt="5"/>
      <dgm:spPr/>
    </dgm:pt>
    <dgm:pt modelId="{133A2F7C-3095-4347-8CBA-813E38740C8C}" type="pres">
      <dgm:prSet presAssocID="{9FA71F45-3B0A-44BA-8B21-19AB373E8643}" presName="vert1" presStyleCnt="0"/>
      <dgm:spPr/>
    </dgm:pt>
    <dgm:pt modelId="{B2B0D5CB-4B06-42BB-86AF-B877C399FAAB}" type="pres">
      <dgm:prSet presAssocID="{EC6B5D74-6C0C-422F-A46A-CE9BD3644E36}" presName="thickLine" presStyleLbl="alignNode1" presStyleIdx="3" presStyleCnt="5"/>
      <dgm:spPr/>
    </dgm:pt>
    <dgm:pt modelId="{3B99804C-0B2A-4019-B7AD-15359E4A5B15}" type="pres">
      <dgm:prSet presAssocID="{EC6B5D74-6C0C-422F-A46A-CE9BD3644E36}" presName="horz1" presStyleCnt="0"/>
      <dgm:spPr/>
    </dgm:pt>
    <dgm:pt modelId="{99B630D4-4A58-4545-A520-EC2B9BEA23BB}" type="pres">
      <dgm:prSet presAssocID="{EC6B5D74-6C0C-422F-A46A-CE9BD3644E36}" presName="tx1" presStyleLbl="revTx" presStyleIdx="3" presStyleCnt="5"/>
      <dgm:spPr/>
    </dgm:pt>
    <dgm:pt modelId="{BBFA4039-FB3C-484A-86E9-DDBA29A5A635}" type="pres">
      <dgm:prSet presAssocID="{EC6B5D74-6C0C-422F-A46A-CE9BD3644E36}" presName="vert1" presStyleCnt="0"/>
      <dgm:spPr/>
    </dgm:pt>
    <dgm:pt modelId="{9025541A-0298-4AD4-A2D7-5BA5F38FC03B}" type="pres">
      <dgm:prSet presAssocID="{9D9BDAEF-87D0-4235-A8B1-D9DCC15BFF89}" presName="thickLine" presStyleLbl="alignNode1" presStyleIdx="4" presStyleCnt="5"/>
      <dgm:spPr/>
    </dgm:pt>
    <dgm:pt modelId="{05F40C9D-D5AC-4C64-AF67-F8D2DD1A5345}" type="pres">
      <dgm:prSet presAssocID="{9D9BDAEF-87D0-4235-A8B1-D9DCC15BFF89}" presName="horz1" presStyleCnt="0"/>
      <dgm:spPr/>
    </dgm:pt>
    <dgm:pt modelId="{394EC7AC-A5E8-4461-810B-AC245EFBD949}" type="pres">
      <dgm:prSet presAssocID="{9D9BDAEF-87D0-4235-A8B1-D9DCC15BFF89}" presName="tx1" presStyleLbl="revTx" presStyleIdx="4" presStyleCnt="5"/>
      <dgm:spPr/>
    </dgm:pt>
    <dgm:pt modelId="{1D007388-7A96-436D-8EB7-B463B344E820}" type="pres">
      <dgm:prSet presAssocID="{9D9BDAEF-87D0-4235-A8B1-D9DCC15BFF89}" presName="vert1" presStyleCnt="0"/>
      <dgm:spPr/>
    </dgm:pt>
  </dgm:ptLst>
  <dgm:cxnLst>
    <dgm:cxn modelId="{74095217-DA1D-4837-BDDA-5FB5EBF4CF62}" type="presOf" srcId="{9FA71F45-3B0A-44BA-8B21-19AB373E8643}" destId="{C559F408-FDA6-4959-AD43-61BE2043EE9A}" srcOrd="0" destOrd="0" presId="urn:microsoft.com/office/officeart/2008/layout/LinedList"/>
    <dgm:cxn modelId="{18BF136D-488C-4E08-8FC5-C4A7C54C34DD}" type="presOf" srcId="{EC6B5D74-6C0C-422F-A46A-CE9BD3644E36}" destId="{99B630D4-4A58-4545-A520-EC2B9BEA23BB}" srcOrd="0" destOrd="0" presId="urn:microsoft.com/office/officeart/2008/layout/LinedList"/>
    <dgm:cxn modelId="{B095846F-EA14-43F7-9C5D-2D183F6BE498}" srcId="{B843FD34-0D27-40E4-B826-3F284499AF50}" destId="{829B5136-78F8-4F73-BDED-460D0B899D2B}" srcOrd="1" destOrd="0" parTransId="{B78E1578-A599-478F-8372-745BE9BB772C}" sibTransId="{F0EC2AFB-032C-42DC-ABFA-28C5F2244515}"/>
    <dgm:cxn modelId="{F47FC151-8B1A-42F9-945C-55D3149BC230}" type="presOf" srcId="{B843FD34-0D27-40E4-B826-3F284499AF50}" destId="{682BE4CA-BDCD-472F-83D5-6CB82D4DA4DA}" srcOrd="0" destOrd="0" presId="urn:microsoft.com/office/officeart/2008/layout/LinedList"/>
    <dgm:cxn modelId="{E6FA0C75-850E-4DE5-A83A-DFABFFDD41B7}" srcId="{B843FD34-0D27-40E4-B826-3F284499AF50}" destId="{9D9BDAEF-87D0-4235-A8B1-D9DCC15BFF89}" srcOrd="4" destOrd="0" parTransId="{2F48878E-59B4-4A7D-8FB1-9F2D504277B8}" sibTransId="{4DC41E5F-341E-4084-A79E-296A273AD2FD}"/>
    <dgm:cxn modelId="{CB6F4998-02AE-48CE-9398-1BC9F128CC5D}" type="presOf" srcId="{9D9BDAEF-87D0-4235-A8B1-D9DCC15BFF89}" destId="{394EC7AC-A5E8-4461-810B-AC245EFBD949}" srcOrd="0" destOrd="0" presId="urn:microsoft.com/office/officeart/2008/layout/LinedList"/>
    <dgm:cxn modelId="{80D2929A-AE74-4C73-BA55-AC26D2E0DA6D}" type="presOf" srcId="{829B5136-78F8-4F73-BDED-460D0B899D2B}" destId="{170C3D02-B161-4885-9525-3DF0FB0C474F}" srcOrd="0" destOrd="0" presId="urn:microsoft.com/office/officeart/2008/layout/LinedList"/>
    <dgm:cxn modelId="{70BF05D3-7A85-4CD5-8C6B-A86AFA61173F}" type="presOf" srcId="{EF456E9E-C49D-4E1B-A775-9F3A761FE6C7}" destId="{70567EF3-AA4C-44C3-9A57-A0B14EBB3092}" srcOrd="0" destOrd="0" presId="urn:microsoft.com/office/officeart/2008/layout/LinedList"/>
    <dgm:cxn modelId="{042169D5-61B2-4D22-9DE5-467618761DC5}" srcId="{B843FD34-0D27-40E4-B826-3F284499AF50}" destId="{EC6B5D74-6C0C-422F-A46A-CE9BD3644E36}" srcOrd="3" destOrd="0" parTransId="{967A7C9E-E3A4-4A49-94BB-AED830D30276}" sibTransId="{7FE9BF52-530A-44A6-9E9F-D79DA6EA0EE5}"/>
    <dgm:cxn modelId="{25E8E0F6-40BE-4DBD-80A3-07688BBDA3DA}" srcId="{B843FD34-0D27-40E4-B826-3F284499AF50}" destId="{EF456E9E-C49D-4E1B-A775-9F3A761FE6C7}" srcOrd="0" destOrd="0" parTransId="{882D95BE-1190-4C32-97AF-7FC0769DD913}" sibTransId="{477729E7-472F-4852-BB6D-8B1E1229A8F9}"/>
    <dgm:cxn modelId="{F8AE7FFA-603A-48E0-8EB4-9BFF0582FC10}" srcId="{B843FD34-0D27-40E4-B826-3F284499AF50}" destId="{9FA71F45-3B0A-44BA-8B21-19AB373E8643}" srcOrd="2" destOrd="0" parTransId="{B89DC48B-E01A-4348-A606-EAA9231D1898}" sibTransId="{3AFFE9F7-CB2A-407E-8A0C-A7A68593E5EB}"/>
    <dgm:cxn modelId="{B7E2DFC5-D5A3-4E1D-B035-F7CA49B5E8C3}" type="presParOf" srcId="{682BE4CA-BDCD-472F-83D5-6CB82D4DA4DA}" destId="{1DA3F13F-60E8-4176-ACB8-9F11F1673890}" srcOrd="0" destOrd="0" presId="urn:microsoft.com/office/officeart/2008/layout/LinedList"/>
    <dgm:cxn modelId="{2B73B844-71AF-49FE-8836-64F09E1B0791}" type="presParOf" srcId="{682BE4CA-BDCD-472F-83D5-6CB82D4DA4DA}" destId="{74A8BD32-65E4-4419-9CA1-0027CC4A9AF9}" srcOrd="1" destOrd="0" presId="urn:microsoft.com/office/officeart/2008/layout/LinedList"/>
    <dgm:cxn modelId="{7BD76205-ADE8-455A-BDFB-E57AA88ED77B}" type="presParOf" srcId="{74A8BD32-65E4-4419-9CA1-0027CC4A9AF9}" destId="{70567EF3-AA4C-44C3-9A57-A0B14EBB3092}" srcOrd="0" destOrd="0" presId="urn:microsoft.com/office/officeart/2008/layout/LinedList"/>
    <dgm:cxn modelId="{824D8440-D5BF-4983-AF59-D1C854D0E366}" type="presParOf" srcId="{74A8BD32-65E4-4419-9CA1-0027CC4A9AF9}" destId="{5637C11A-D050-495E-9FAC-35C1EB832AC2}" srcOrd="1" destOrd="0" presId="urn:microsoft.com/office/officeart/2008/layout/LinedList"/>
    <dgm:cxn modelId="{7175DFE3-A1B6-431D-A0B1-2C93587D54CA}" type="presParOf" srcId="{682BE4CA-BDCD-472F-83D5-6CB82D4DA4DA}" destId="{713BF00E-805D-437F-8528-8982BCAC9615}" srcOrd="2" destOrd="0" presId="urn:microsoft.com/office/officeart/2008/layout/LinedList"/>
    <dgm:cxn modelId="{2F026A38-E12E-4FFE-BE01-09D0FABCDAD6}" type="presParOf" srcId="{682BE4CA-BDCD-472F-83D5-6CB82D4DA4DA}" destId="{BFC0E1B3-E6BD-406F-9401-08B9A34D4524}" srcOrd="3" destOrd="0" presId="urn:microsoft.com/office/officeart/2008/layout/LinedList"/>
    <dgm:cxn modelId="{608C14FF-123B-4927-B21F-1104E4996773}" type="presParOf" srcId="{BFC0E1B3-E6BD-406F-9401-08B9A34D4524}" destId="{170C3D02-B161-4885-9525-3DF0FB0C474F}" srcOrd="0" destOrd="0" presId="urn:microsoft.com/office/officeart/2008/layout/LinedList"/>
    <dgm:cxn modelId="{26E9BB8A-4DB9-4A06-B538-C61B672FB485}" type="presParOf" srcId="{BFC0E1B3-E6BD-406F-9401-08B9A34D4524}" destId="{29AFD0E3-A938-4D64-9239-AAB525ECAA3C}" srcOrd="1" destOrd="0" presId="urn:microsoft.com/office/officeart/2008/layout/LinedList"/>
    <dgm:cxn modelId="{00BD6418-3E3F-4032-9A9F-579D178FF399}" type="presParOf" srcId="{682BE4CA-BDCD-472F-83D5-6CB82D4DA4DA}" destId="{3BDB6AA8-4543-4BB5-8B6C-BC57B147B988}" srcOrd="4" destOrd="0" presId="urn:microsoft.com/office/officeart/2008/layout/LinedList"/>
    <dgm:cxn modelId="{DBDCB85D-42DC-4530-80F5-3FD954A8BAF0}" type="presParOf" srcId="{682BE4CA-BDCD-472F-83D5-6CB82D4DA4DA}" destId="{979AD7D9-BAAF-4AF0-902A-30A6BCAF1407}" srcOrd="5" destOrd="0" presId="urn:microsoft.com/office/officeart/2008/layout/LinedList"/>
    <dgm:cxn modelId="{B00D697A-490C-46CF-A7A4-CD75DD357D87}" type="presParOf" srcId="{979AD7D9-BAAF-4AF0-902A-30A6BCAF1407}" destId="{C559F408-FDA6-4959-AD43-61BE2043EE9A}" srcOrd="0" destOrd="0" presId="urn:microsoft.com/office/officeart/2008/layout/LinedList"/>
    <dgm:cxn modelId="{CA806CE9-DBFC-4B6C-A942-89D5CB487776}" type="presParOf" srcId="{979AD7D9-BAAF-4AF0-902A-30A6BCAF1407}" destId="{133A2F7C-3095-4347-8CBA-813E38740C8C}" srcOrd="1" destOrd="0" presId="urn:microsoft.com/office/officeart/2008/layout/LinedList"/>
    <dgm:cxn modelId="{A36475B5-61AB-4672-90DD-6EE47B3469FE}" type="presParOf" srcId="{682BE4CA-BDCD-472F-83D5-6CB82D4DA4DA}" destId="{B2B0D5CB-4B06-42BB-86AF-B877C399FAAB}" srcOrd="6" destOrd="0" presId="urn:microsoft.com/office/officeart/2008/layout/LinedList"/>
    <dgm:cxn modelId="{11B274EB-2009-473E-AD78-EBF200C822E1}" type="presParOf" srcId="{682BE4CA-BDCD-472F-83D5-6CB82D4DA4DA}" destId="{3B99804C-0B2A-4019-B7AD-15359E4A5B15}" srcOrd="7" destOrd="0" presId="urn:microsoft.com/office/officeart/2008/layout/LinedList"/>
    <dgm:cxn modelId="{7789482B-C336-4021-AF18-05CD1B5522FE}" type="presParOf" srcId="{3B99804C-0B2A-4019-B7AD-15359E4A5B15}" destId="{99B630D4-4A58-4545-A520-EC2B9BEA23BB}" srcOrd="0" destOrd="0" presId="urn:microsoft.com/office/officeart/2008/layout/LinedList"/>
    <dgm:cxn modelId="{41499658-0104-4B5B-8206-3E6A3E3D750C}" type="presParOf" srcId="{3B99804C-0B2A-4019-B7AD-15359E4A5B15}" destId="{BBFA4039-FB3C-484A-86E9-DDBA29A5A635}" srcOrd="1" destOrd="0" presId="urn:microsoft.com/office/officeart/2008/layout/LinedList"/>
    <dgm:cxn modelId="{F7E82514-CA72-4599-8288-BBEA96E49E75}" type="presParOf" srcId="{682BE4CA-BDCD-472F-83D5-6CB82D4DA4DA}" destId="{9025541A-0298-4AD4-A2D7-5BA5F38FC03B}" srcOrd="8" destOrd="0" presId="urn:microsoft.com/office/officeart/2008/layout/LinedList"/>
    <dgm:cxn modelId="{D0E77E49-C6E3-4EE5-89B7-2BEBC14605D0}" type="presParOf" srcId="{682BE4CA-BDCD-472F-83D5-6CB82D4DA4DA}" destId="{05F40C9D-D5AC-4C64-AF67-F8D2DD1A5345}" srcOrd="9" destOrd="0" presId="urn:microsoft.com/office/officeart/2008/layout/LinedList"/>
    <dgm:cxn modelId="{55C5BDB6-EC1D-4C2F-8172-AD29233FFE06}" type="presParOf" srcId="{05F40C9D-D5AC-4C64-AF67-F8D2DD1A5345}" destId="{394EC7AC-A5E8-4461-810B-AC245EFBD949}" srcOrd="0" destOrd="0" presId="urn:microsoft.com/office/officeart/2008/layout/LinedList"/>
    <dgm:cxn modelId="{87783847-2176-4C1C-A904-5FB3CC5D5F29}" type="presParOf" srcId="{05F40C9D-D5AC-4C64-AF67-F8D2DD1A5345}" destId="{1D007388-7A96-436D-8EB7-B463B344E8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4E08F-939F-4C10-8742-CAD247558982}">
      <dsp:nvSpPr>
        <dsp:cNvPr id="0" name=""/>
        <dsp:cNvSpPr/>
      </dsp:nvSpPr>
      <dsp:spPr>
        <a:xfrm>
          <a:off x="3677977" y="239909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François LECLAIR</a:t>
          </a:r>
          <a:br>
            <a:rPr lang="fr-FR" sz="1400" kern="1200">
              <a:solidFill>
                <a:schemeClr val="tx1"/>
              </a:solidFill>
            </a:rPr>
          </a:br>
          <a:r>
            <a:rPr lang="fr-FR" sz="1400" kern="1200" err="1">
              <a:solidFill>
                <a:schemeClr val="tx1"/>
              </a:solidFill>
            </a:rPr>
            <a:t>Fondatieur</a:t>
          </a:r>
          <a:br>
            <a:rPr lang="fr-FR" sz="1400" kern="1200">
              <a:solidFill>
                <a:schemeClr val="tx1"/>
              </a:solidFill>
            </a:rPr>
          </a:br>
          <a:r>
            <a:rPr lang="fr-FR" sz="1400" kern="1200">
              <a:solidFill>
                <a:schemeClr val="tx1"/>
              </a:solidFill>
            </a:rPr>
            <a:t>francois@disguisehub.com</a:t>
          </a:r>
        </a:p>
      </dsp:txBody>
      <dsp:txXfrm>
        <a:off x="3704337" y="266269"/>
        <a:ext cx="2770375" cy="847282"/>
      </dsp:txXfrm>
    </dsp:sp>
    <dsp:sp modelId="{D7003A6A-CDCA-4E71-8BD6-8A2C5B542DCA}">
      <dsp:nvSpPr>
        <dsp:cNvPr id="0" name=""/>
        <dsp:cNvSpPr/>
      </dsp:nvSpPr>
      <dsp:spPr>
        <a:xfrm>
          <a:off x="5043804" y="1139912"/>
          <a:ext cx="91440" cy="7528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2825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C10B4-3A9F-42E7-B939-4E77D750A7E5}">
      <dsp:nvSpPr>
        <dsp:cNvPr id="0" name=""/>
        <dsp:cNvSpPr/>
      </dsp:nvSpPr>
      <dsp:spPr>
        <a:xfrm>
          <a:off x="3677977" y="1892738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Camille RENAUD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Co-fondatrice et manageuse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camille@disguisehub.com</a:t>
          </a:r>
        </a:p>
      </dsp:txBody>
      <dsp:txXfrm>
        <a:off x="3704337" y="1919098"/>
        <a:ext cx="2770375" cy="847282"/>
      </dsp:txXfrm>
    </dsp:sp>
    <dsp:sp modelId="{41B8BBA4-26C0-4D60-87DF-8FC356485261}">
      <dsp:nvSpPr>
        <dsp:cNvPr id="0" name=""/>
        <dsp:cNvSpPr/>
      </dsp:nvSpPr>
      <dsp:spPr>
        <a:xfrm>
          <a:off x="1419500" y="2792741"/>
          <a:ext cx="3670024" cy="752825"/>
        </a:xfrm>
        <a:custGeom>
          <a:avLst/>
          <a:gdLst/>
          <a:ahLst/>
          <a:cxnLst/>
          <a:rect l="0" t="0" r="0" b="0"/>
          <a:pathLst>
            <a:path>
              <a:moveTo>
                <a:pt x="3670024" y="0"/>
              </a:moveTo>
              <a:lnTo>
                <a:pt x="3670024" y="376412"/>
              </a:lnTo>
              <a:lnTo>
                <a:pt x="0" y="376412"/>
              </a:lnTo>
              <a:lnTo>
                <a:pt x="0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CE709-EDD3-4038-BB14-0545C14D0222}">
      <dsp:nvSpPr>
        <dsp:cNvPr id="0" name=""/>
        <dsp:cNvSpPr/>
      </dsp:nvSpPr>
      <dsp:spPr>
        <a:xfrm>
          <a:off x="7952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err="1">
              <a:solidFill>
                <a:schemeClr val="tx1"/>
              </a:solidFill>
            </a:rPr>
            <a:t>Evan</a:t>
          </a:r>
          <a:r>
            <a:rPr lang="fr-FR" sz="1400" kern="1200">
              <a:solidFill>
                <a:schemeClr val="tx1"/>
              </a:solidFill>
            </a:rPr>
            <a:t> LAMOUR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logistique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evan@disguisehub.com</a:t>
          </a:r>
        </a:p>
      </dsp:txBody>
      <dsp:txXfrm>
        <a:off x="34312" y="3571927"/>
        <a:ext cx="2770375" cy="847282"/>
      </dsp:txXfrm>
    </dsp:sp>
    <dsp:sp modelId="{1BC00004-BB9A-4B29-B3F7-2D12C8503F47}">
      <dsp:nvSpPr>
        <dsp:cNvPr id="0" name=""/>
        <dsp:cNvSpPr/>
      </dsp:nvSpPr>
      <dsp:spPr>
        <a:xfrm>
          <a:off x="5043804" y="2792741"/>
          <a:ext cx="91440" cy="7528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44C91-1E87-4DCC-82ED-D99DFEE88B47}">
      <dsp:nvSpPr>
        <dsp:cNvPr id="0" name=""/>
        <dsp:cNvSpPr/>
      </dsp:nvSpPr>
      <dsp:spPr>
        <a:xfrm>
          <a:off x="3677977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Maxime PLANQUES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financier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maxime@disguisehub.com</a:t>
          </a:r>
        </a:p>
      </dsp:txBody>
      <dsp:txXfrm>
        <a:off x="3704337" y="3571927"/>
        <a:ext cx="2770375" cy="847282"/>
      </dsp:txXfrm>
    </dsp:sp>
    <dsp:sp modelId="{96E29A8B-6C73-4A99-889C-71B2775DA73A}">
      <dsp:nvSpPr>
        <dsp:cNvPr id="0" name=""/>
        <dsp:cNvSpPr/>
      </dsp:nvSpPr>
      <dsp:spPr>
        <a:xfrm>
          <a:off x="5089525" y="2792741"/>
          <a:ext cx="3670024" cy="752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6412"/>
              </a:lnTo>
              <a:lnTo>
                <a:pt x="3670024" y="376412"/>
              </a:lnTo>
              <a:lnTo>
                <a:pt x="3670024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0E27-A79C-4608-B587-C443E03F9B02}">
      <dsp:nvSpPr>
        <dsp:cNvPr id="0" name=""/>
        <dsp:cNvSpPr/>
      </dsp:nvSpPr>
      <dsp:spPr>
        <a:xfrm>
          <a:off x="7348001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Clément BALSEMIN-TRANIELLO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commercial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clement@disguisehub.com</a:t>
          </a:r>
        </a:p>
      </dsp:txBody>
      <dsp:txXfrm>
        <a:off x="7374361" y="3571927"/>
        <a:ext cx="2770375" cy="8472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8E4F4-06C0-4943-90BF-F92EF15E4F8F}">
      <dsp:nvSpPr>
        <dsp:cNvPr id="0" name=""/>
        <dsp:cNvSpPr/>
      </dsp:nvSpPr>
      <dsp:spPr>
        <a:xfrm>
          <a:off x="0" y="545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0FCA8-726C-4866-B35A-EC283A7B1AF2}">
      <dsp:nvSpPr>
        <dsp:cNvPr id="0" name=""/>
        <dsp:cNvSpPr/>
      </dsp:nvSpPr>
      <dsp:spPr>
        <a:xfrm>
          <a:off x="0" y="545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Page nécessaire au fonctionnement d’une e-boutique</a:t>
          </a:r>
        </a:p>
      </dsp:txBody>
      <dsp:txXfrm>
        <a:off x="0" y="545"/>
        <a:ext cx="7320176" cy="893253"/>
      </dsp:txXfrm>
    </dsp:sp>
    <dsp:sp modelId="{2140DFF8-0132-4273-B5ED-53B46403EEFE}">
      <dsp:nvSpPr>
        <dsp:cNvPr id="0" name=""/>
        <dsp:cNvSpPr/>
      </dsp:nvSpPr>
      <dsp:spPr>
        <a:xfrm>
          <a:off x="0" y="893798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B0B61-8DC4-4F95-BB43-9814A1730B66}">
      <dsp:nvSpPr>
        <dsp:cNvPr id="0" name=""/>
        <dsp:cNvSpPr/>
      </dsp:nvSpPr>
      <dsp:spPr>
        <a:xfrm>
          <a:off x="0" y="893798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Permettre création d’une commande / devis</a:t>
          </a:r>
        </a:p>
      </dsp:txBody>
      <dsp:txXfrm>
        <a:off x="0" y="893798"/>
        <a:ext cx="7320176" cy="893253"/>
      </dsp:txXfrm>
    </dsp:sp>
    <dsp:sp modelId="{7E0F2096-E756-435D-BA29-9F3AC90299BF}">
      <dsp:nvSpPr>
        <dsp:cNvPr id="0" name=""/>
        <dsp:cNvSpPr/>
      </dsp:nvSpPr>
      <dsp:spPr>
        <a:xfrm>
          <a:off x="0" y="1787051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004BB-0E06-4B74-AD16-E5FCC7A24CCC}">
      <dsp:nvSpPr>
        <dsp:cNvPr id="0" name=""/>
        <dsp:cNvSpPr/>
      </dsp:nvSpPr>
      <dsp:spPr>
        <a:xfrm>
          <a:off x="0" y="1787051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Ajout d’un produit</a:t>
          </a:r>
        </a:p>
      </dsp:txBody>
      <dsp:txXfrm>
        <a:off x="0" y="1787051"/>
        <a:ext cx="7320176" cy="893253"/>
      </dsp:txXfrm>
    </dsp:sp>
    <dsp:sp modelId="{CAFA9451-477E-41AF-B405-428764BDDC5F}">
      <dsp:nvSpPr>
        <dsp:cNvPr id="0" name=""/>
        <dsp:cNvSpPr/>
      </dsp:nvSpPr>
      <dsp:spPr>
        <a:xfrm>
          <a:off x="0" y="2680305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43308-3F5E-49FA-8639-0BDC20C94C20}">
      <dsp:nvSpPr>
        <dsp:cNvPr id="0" name=""/>
        <dsp:cNvSpPr/>
      </dsp:nvSpPr>
      <dsp:spPr>
        <a:xfrm>
          <a:off x="0" y="2680305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Gestion des quantités (ajout, retrait, suppression)</a:t>
          </a:r>
        </a:p>
      </dsp:txBody>
      <dsp:txXfrm>
        <a:off x="0" y="2680305"/>
        <a:ext cx="7320176" cy="893253"/>
      </dsp:txXfrm>
    </dsp:sp>
    <dsp:sp modelId="{E313260D-7B87-47EB-B5AD-51B4CA59CE64}">
      <dsp:nvSpPr>
        <dsp:cNvPr id="0" name=""/>
        <dsp:cNvSpPr/>
      </dsp:nvSpPr>
      <dsp:spPr>
        <a:xfrm>
          <a:off x="0" y="3573558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F1682-9803-445D-A887-39EEF3E00463}">
      <dsp:nvSpPr>
        <dsp:cNvPr id="0" name=""/>
        <dsp:cNvSpPr/>
      </dsp:nvSpPr>
      <dsp:spPr>
        <a:xfrm>
          <a:off x="0" y="3573558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Calcul du prix de la commande</a:t>
          </a:r>
        </a:p>
      </dsp:txBody>
      <dsp:txXfrm>
        <a:off x="0" y="3573558"/>
        <a:ext cx="7320176" cy="89325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04AF0-B695-40E8-9B7F-ACE2EBA245C7}">
      <dsp:nvSpPr>
        <dsp:cNvPr id="0" name=""/>
        <dsp:cNvSpPr/>
      </dsp:nvSpPr>
      <dsp:spPr>
        <a:xfrm>
          <a:off x="317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9E848-DF07-4D06-8AA6-0DF086D16AC6}">
      <dsp:nvSpPr>
        <dsp:cNvPr id="0" name=""/>
        <dsp:cNvSpPr/>
      </dsp:nvSpPr>
      <dsp:spPr>
        <a:xfrm>
          <a:off x="11294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6BD25-0F8E-44F0-84CA-1108058F005B}">
      <dsp:nvSpPr>
        <dsp:cNvPr id="0" name=""/>
        <dsp:cNvSpPr/>
      </dsp:nvSpPr>
      <dsp:spPr>
        <a:xfrm>
          <a:off x="11294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Marwan AL MASRI</a:t>
          </a:r>
          <a:endParaRPr lang="fr-FR" sz="1400" kern="1200"/>
        </a:p>
      </dsp:txBody>
      <dsp:txXfrm>
        <a:off x="112945" y="2916326"/>
        <a:ext cx="1975843" cy="697356"/>
      </dsp:txXfrm>
    </dsp:sp>
    <dsp:sp modelId="{287B85DF-67DD-4774-908C-AC5700CA7E51}">
      <dsp:nvSpPr>
        <dsp:cNvPr id="0" name=""/>
        <dsp:cNvSpPr/>
      </dsp:nvSpPr>
      <dsp:spPr>
        <a:xfrm>
          <a:off x="266228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B111-E933-4BDA-B520-CF754875E4D3}">
      <dsp:nvSpPr>
        <dsp:cNvPr id="0" name=""/>
        <dsp:cNvSpPr/>
      </dsp:nvSpPr>
      <dsp:spPr>
        <a:xfrm>
          <a:off x="277205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03053-9FEB-4EFB-B2B5-76EBCB6C7660}">
      <dsp:nvSpPr>
        <dsp:cNvPr id="0" name=""/>
        <dsp:cNvSpPr/>
      </dsp:nvSpPr>
      <dsp:spPr>
        <a:xfrm>
          <a:off x="277205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 err="1"/>
            <a:t>Guychel</a:t>
          </a:r>
          <a:r>
            <a:rPr lang="fr-FR" sz="1400" b="1" i="0" u="none" kern="1200"/>
            <a:t> BABELA</a:t>
          </a:r>
          <a:endParaRPr lang="fr-FR" sz="1400" b="0" i="0" u="none" kern="1200"/>
        </a:p>
      </dsp:txBody>
      <dsp:txXfrm>
        <a:off x="2772050" y="2916326"/>
        <a:ext cx="1975843" cy="697356"/>
      </dsp:txXfrm>
    </dsp:sp>
    <dsp:sp modelId="{649F281C-8ADF-4E7B-AEC3-A0623674B354}">
      <dsp:nvSpPr>
        <dsp:cNvPr id="0" name=""/>
        <dsp:cNvSpPr/>
      </dsp:nvSpPr>
      <dsp:spPr>
        <a:xfrm>
          <a:off x="532138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A180A-A9E0-4AD1-93B8-4F286F0E209F}">
      <dsp:nvSpPr>
        <dsp:cNvPr id="0" name=""/>
        <dsp:cNvSpPr/>
      </dsp:nvSpPr>
      <dsp:spPr>
        <a:xfrm>
          <a:off x="543115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5C2D6-3F7D-4B53-8299-60BCF478A980}">
      <dsp:nvSpPr>
        <dsp:cNvPr id="0" name=""/>
        <dsp:cNvSpPr/>
      </dsp:nvSpPr>
      <dsp:spPr>
        <a:xfrm>
          <a:off x="543115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Maxence KRILL</a:t>
          </a:r>
          <a:endParaRPr lang="fr-FR" sz="1400" b="0" i="0" u="none" kern="1200"/>
        </a:p>
      </dsp:txBody>
      <dsp:txXfrm>
        <a:off x="5431155" y="2916326"/>
        <a:ext cx="1975843" cy="697356"/>
      </dsp:txXfrm>
    </dsp:sp>
    <dsp:sp modelId="{B7643D76-73FA-4F10-A512-9396284C526F}">
      <dsp:nvSpPr>
        <dsp:cNvPr id="0" name=""/>
        <dsp:cNvSpPr/>
      </dsp:nvSpPr>
      <dsp:spPr>
        <a:xfrm>
          <a:off x="798049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5D668-10BF-46B3-9594-3B6E2708D2B2}">
      <dsp:nvSpPr>
        <dsp:cNvPr id="0" name=""/>
        <dsp:cNvSpPr/>
      </dsp:nvSpPr>
      <dsp:spPr>
        <a:xfrm>
          <a:off x="809026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6AF29-F2D0-47F3-87F3-B6C72BE5A970}">
      <dsp:nvSpPr>
        <dsp:cNvPr id="0" name=""/>
        <dsp:cNvSpPr/>
      </dsp:nvSpPr>
      <dsp:spPr>
        <a:xfrm>
          <a:off x="809026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Angelo NICHELE</a:t>
          </a:r>
          <a:endParaRPr lang="fr-FR" sz="1400" b="0" i="0" u="none" kern="1200"/>
        </a:p>
      </dsp:txBody>
      <dsp:txXfrm>
        <a:off x="8090260" y="2916326"/>
        <a:ext cx="1975843" cy="69735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6E750-FC6D-4DCA-B9F1-449153D5F4E7}">
      <dsp:nvSpPr>
        <dsp:cNvPr id="0" name=""/>
        <dsp:cNvSpPr/>
      </dsp:nvSpPr>
      <dsp:spPr>
        <a:xfrm>
          <a:off x="-5018207" y="-768847"/>
          <a:ext cx="5976345" cy="59763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29EF7-C6BF-47F5-906F-E48EB69660C8}">
      <dsp:nvSpPr>
        <dsp:cNvPr id="0" name=""/>
        <dsp:cNvSpPr/>
      </dsp:nvSpPr>
      <dsp:spPr>
        <a:xfrm>
          <a:off x="616234" y="443865"/>
          <a:ext cx="9501712" cy="887730"/>
        </a:xfrm>
        <a:prstGeom prst="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110 heures de travail</a:t>
          </a:r>
        </a:p>
      </dsp:txBody>
      <dsp:txXfrm>
        <a:off x="616234" y="443865"/>
        <a:ext cx="9501712" cy="887730"/>
      </dsp:txXfrm>
    </dsp:sp>
    <dsp:sp modelId="{85AACCDD-46EA-4CB4-AEEE-C6BF8B613027}">
      <dsp:nvSpPr>
        <dsp:cNvPr id="0" name=""/>
        <dsp:cNvSpPr/>
      </dsp:nvSpPr>
      <dsp:spPr>
        <a:xfrm>
          <a:off x="61402" y="33289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32DF8-9B14-495E-9F03-E765261179B0}">
      <dsp:nvSpPr>
        <dsp:cNvPr id="0" name=""/>
        <dsp:cNvSpPr/>
      </dsp:nvSpPr>
      <dsp:spPr>
        <a:xfrm>
          <a:off x="938924" y="1775460"/>
          <a:ext cx="9179022" cy="887730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3000 lignes de code (PHP, HTML, CSS)</a:t>
          </a:r>
        </a:p>
      </dsp:txBody>
      <dsp:txXfrm>
        <a:off x="938924" y="1775460"/>
        <a:ext cx="9179022" cy="887730"/>
      </dsp:txXfrm>
    </dsp:sp>
    <dsp:sp modelId="{073BEB8D-8A17-4EED-A07D-E0FDA383BD11}">
      <dsp:nvSpPr>
        <dsp:cNvPr id="0" name=""/>
        <dsp:cNvSpPr/>
      </dsp:nvSpPr>
      <dsp:spPr>
        <a:xfrm>
          <a:off x="384092" y="1664493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56D46-88B9-46A2-B704-2DBEAD82C2F2}">
      <dsp:nvSpPr>
        <dsp:cNvPr id="0" name=""/>
        <dsp:cNvSpPr/>
      </dsp:nvSpPr>
      <dsp:spPr>
        <a:xfrm>
          <a:off x="616234" y="3107055"/>
          <a:ext cx="9501712" cy="887730"/>
        </a:xfrm>
        <a:prstGeom prst="rect">
          <a:avLst/>
        </a:prstGeom>
        <a:solidFill>
          <a:srgbClr val="7030A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16 tables, 9 triggers, 3 procédures (BD)</a:t>
          </a:r>
        </a:p>
      </dsp:txBody>
      <dsp:txXfrm>
        <a:off x="616234" y="3107055"/>
        <a:ext cx="9501712" cy="887730"/>
      </dsp:txXfrm>
    </dsp:sp>
    <dsp:sp modelId="{A91BF21C-AE89-4817-9940-CD20F9669F3B}">
      <dsp:nvSpPr>
        <dsp:cNvPr id="0" name=""/>
        <dsp:cNvSpPr/>
      </dsp:nvSpPr>
      <dsp:spPr>
        <a:xfrm>
          <a:off x="61402" y="299608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3F13F-60E8-4176-ACB8-9F11F1673890}">
      <dsp:nvSpPr>
        <dsp:cNvPr id="0" name=""/>
        <dsp:cNvSpPr/>
      </dsp:nvSpPr>
      <dsp:spPr>
        <a:xfrm>
          <a:off x="0" y="541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67EF3-AA4C-44C3-9A57-A0B14EBB3092}">
      <dsp:nvSpPr>
        <dsp:cNvPr id="0" name=""/>
        <dsp:cNvSpPr/>
      </dsp:nvSpPr>
      <dsp:spPr>
        <a:xfrm>
          <a:off x="0" y="541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i="1" kern="1200" noProof="0"/>
            <a:t>L’indispensable pour bien fêter déguisé</a:t>
          </a:r>
          <a:endParaRPr lang="fr-FR" sz="3200" kern="1200" noProof="0"/>
        </a:p>
      </dsp:txBody>
      <dsp:txXfrm>
        <a:off x="0" y="541"/>
        <a:ext cx="10178321" cy="887636"/>
      </dsp:txXfrm>
    </dsp:sp>
    <dsp:sp modelId="{713BF00E-805D-437F-8528-8982BCAC9615}">
      <dsp:nvSpPr>
        <dsp:cNvPr id="0" name=""/>
        <dsp:cNvSpPr/>
      </dsp:nvSpPr>
      <dsp:spPr>
        <a:xfrm>
          <a:off x="0" y="888178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3D02-B161-4885-9525-3DF0FB0C474F}">
      <dsp:nvSpPr>
        <dsp:cNvPr id="0" name=""/>
        <dsp:cNvSpPr/>
      </dsp:nvSpPr>
      <dsp:spPr>
        <a:xfrm>
          <a:off x="0" y="888178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Chiffre d'affaires de 80 millions d’euros en 2022</a:t>
          </a:r>
        </a:p>
      </dsp:txBody>
      <dsp:txXfrm>
        <a:off x="0" y="888178"/>
        <a:ext cx="10178321" cy="887636"/>
      </dsp:txXfrm>
    </dsp:sp>
    <dsp:sp modelId="{3BDB6AA8-4543-4BB5-8B6C-BC57B147B988}">
      <dsp:nvSpPr>
        <dsp:cNvPr id="0" name=""/>
        <dsp:cNvSpPr/>
      </dsp:nvSpPr>
      <dsp:spPr>
        <a:xfrm>
          <a:off x="0" y="1775814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9F408-FDA6-4959-AD43-61BE2043EE9A}">
      <dsp:nvSpPr>
        <dsp:cNvPr id="0" name=""/>
        <dsp:cNvSpPr/>
      </dsp:nvSpPr>
      <dsp:spPr>
        <a:xfrm>
          <a:off x="0" y="1775814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Moteur de joie et de créativité</a:t>
          </a:r>
        </a:p>
      </dsp:txBody>
      <dsp:txXfrm>
        <a:off x="0" y="1775814"/>
        <a:ext cx="10178321" cy="887636"/>
      </dsp:txXfrm>
    </dsp:sp>
    <dsp:sp modelId="{B2B0D5CB-4B06-42BB-86AF-B877C399FAAB}">
      <dsp:nvSpPr>
        <dsp:cNvPr id="0" name=""/>
        <dsp:cNvSpPr/>
      </dsp:nvSpPr>
      <dsp:spPr>
        <a:xfrm>
          <a:off x="0" y="2663450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630D4-4A58-4545-A520-EC2B9BEA23BB}">
      <dsp:nvSpPr>
        <dsp:cNvPr id="0" name=""/>
        <dsp:cNvSpPr/>
      </dsp:nvSpPr>
      <dsp:spPr>
        <a:xfrm>
          <a:off x="0" y="2663450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Des costumes uniques inspirant diversité et confiance de soi</a:t>
          </a:r>
        </a:p>
      </dsp:txBody>
      <dsp:txXfrm>
        <a:off x="0" y="2663450"/>
        <a:ext cx="10178321" cy="887636"/>
      </dsp:txXfrm>
    </dsp:sp>
    <dsp:sp modelId="{9025541A-0298-4AD4-A2D7-5BA5F38FC03B}">
      <dsp:nvSpPr>
        <dsp:cNvPr id="0" name=""/>
        <dsp:cNvSpPr/>
      </dsp:nvSpPr>
      <dsp:spPr>
        <a:xfrm>
          <a:off x="0" y="3551086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EC7AC-A5E8-4461-810B-AC245EFBD949}">
      <dsp:nvSpPr>
        <dsp:cNvPr id="0" name=""/>
        <dsp:cNvSpPr/>
      </dsp:nvSpPr>
      <dsp:spPr>
        <a:xfrm>
          <a:off x="0" y="3551086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Vers une communauté vibrante, festive et fidèle</a:t>
          </a:r>
        </a:p>
      </dsp:txBody>
      <dsp:txXfrm>
        <a:off x="0" y="3551086"/>
        <a:ext cx="10178321" cy="8876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436C-7D0E-4BC2-AD7D-7DA9149922D3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935EF-7F8E-4870-AE04-6E48991543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86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771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9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4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0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46461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53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88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4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5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3383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9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830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9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21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6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36.xml"/><Relationship Id="rId5" Type="http://schemas.openxmlformats.org/officeDocument/2006/relationships/image" Target="../media/image23.png"/><Relationship Id="rId10" Type="http://schemas.microsoft.com/office/2007/relationships/diagramDrawing" Target="../diagrams/drawing36.xml"/><Relationship Id="rId4" Type="http://schemas.openxmlformats.org/officeDocument/2006/relationships/hyperlink" Target="http://193.54.227.208/~saephp11/maxence/panier.php" TargetMode="External"/><Relationship Id="rId9" Type="http://schemas.openxmlformats.org/officeDocument/2006/relationships/diagramColors" Target="../diagrams/colors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37.xml"/><Relationship Id="rId5" Type="http://schemas.openxmlformats.org/officeDocument/2006/relationships/diagramData" Target="../diagrams/data37.xml"/><Relationship Id="rId4" Type="http://schemas.openxmlformats.org/officeDocument/2006/relationships/image" Target="../media/image24.png"/><Relationship Id="rId9" Type="http://schemas.microsoft.com/office/2007/relationships/diagramDrawing" Target="../diagrams/drawing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2.xml"/><Relationship Id="rId3" Type="http://schemas.openxmlformats.org/officeDocument/2006/relationships/diagramLayout" Target="../diagrams/layout41.xml"/><Relationship Id="rId7" Type="http://schemas.openxmlformats.org/officeDocument/2006/relationships/diagramData" Target="../diagrams/data42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11" Type="http://schemas.microsoft.com/office/2007/relationships/diagramDrawing" Target="../diagrams/drawing42.xml"/><Relationship Id="rId5" Type="http://schemas.openxmlformats.org/officeDocument/2006/relationships/diagramColors" Target="../diagrams/colors41.xml"/><Relationship Id="rId10" Type="http://schemas.openxmlformats.org/officeDocument/2006/relationships/diagramColors" Target="../diagrams/colors42.xml"/><Relationship Id="rId4" Type="http://schemas.openxmlformats.org/officeDocument/2006/relationships/diagramQuickStyle" Target="../diagrams/quickStyle41.xml"/><Relationship Id="rId9" Type="http://schemas.openxmlformats.org/officeDocument/2006/relationships/diagramQuickStyle" Target="../diagrams/quickStyl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5.jpeg"/><Relationship Id="rId3" Type="http://schemas.openxmlformats.org/officeDocument/2006/relationships/diagramLayout" Target="../diagrams/layout49.xml"/><Relationship Id="rId7" Type="http://schemas.openxmlformats.org/officeDocument/2006/relationships/chart" Target="../charts/chart1.xml"/><Relationship Id="rId12" Type="http://schemas.openxmlformats.org/officeDocument/2006/relationships/chart" Target="../charts/chart4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49.xml"/><Relationship Id="rId15" Type="http://schemas.openxmlformats.org/officeDocument/2006/relationships/image" Target="../media/image6.jpeg"/><Relationship Id="rId10" Type="http://schemas.openxmlformats.org/officeDocument/2006/relationships/chart" Target="../charts/chart3.xml"/><Relationship Id="rId4" Type="http://schemas.openxmlformats.org/officeDocument/2006/relationships/diagramQuickStyle" Target="../diagrams/quickStyle49.xml"/><Relationship Id="rId9" Type="http://schemas.openxmlformats.org/officeDocument/2006/relationships/image" Target="../media/image3.jpeg"/><Relationship Id="rId14" Type="http://schemas.openxmlformats.org/officeDocument/2006/relationships/chart" Target="../charts/char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diagramLayout" Target="../diagrams/layout53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53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53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7-us.googleusercontent.com/ReCuQF0JoDA-5G0w9wYVL0DYSPINNcU2xdw87NP9joIBGHy7qfierPYm1LTLaUL6LykaP5FX8p45A6VROAV0r5qXyU7tpDQmaxjLcNfF1pMJwRO1m3fNCN4rCa9PofYN7eAm8Qc2jAsL0r-fj83_C1W8=s2048">
            <a:extLst>
              <a:ext uri="{FF2B5EF4-FFF2-40B4-BE49-F238E27FC236}">
                <a16:creationId xmlns:a16="http://schemas.microsoft.com/office/drawing/2014/main" id="{C67A14FA-DAAD-5832-AE61-40B12BED2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0DD1BE4-586D-42DF-27C1-5DC810D59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8781"/>
            <a:ext cx="9144000" cy="2040439"/>
          </a:xfrm>
        </p:spPr>
        <p:txBody>
          <a:bodyPr>
            <a:normAutofit/>
          </a:bodyPr>
          <a:lstStyle/>
          <a:p>
            <a:pPr algn="ctr"/>
            <a:r>
              <a:rPr lang="fr-FR" sz="8000" err="1"/>
              <a:t>Disguise’Hub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9C29B0-E7A7-AA36-A923-9755E8198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8813" y="4869340"/>
            <a:ext cx="8511344" cy="1008984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/>
              <a:t>Marwan AL MASRI, </a:t>
            </a:r>
            <a:r>
              <a:rPr lang="fr-FR" err="1"/>
              <a:t>Guychel</a:t>
            </a:r>
            <a:r>
              <a:rPr lang="fr-FR"/>
              <a:t> BABELA, Maxence KRILL, Angelo NICHELE</a:t>
            </a:r>
          </a:p>
          <a:p>
            <a:pPr algn="ctr">
              <a:spcBef>
                <a:spcPts val="0"/>
              </a:spcBef>
            </a:pPr>
            <a:r>
              <a:rPr lang="fr-FR" u="sng"/>
              <a:t>Supervision :</a:t>
            </a:r>
            <a:r>
              <a:rPr lang="fr-FR"/>
              <a:t> Amélie LEGRAND</a:t>
            </a:r>
          </a:p>
        </p:txBody>
      </p:sp>
      <p:pic>
        <p:nvPicPr>
          <p:cNvPr id="5" name="Shape 461">
            <a:extLst>
              <a:ext uri="{FF2B5EF4-FFF2-40B4-BE49-F238E27FC236}">
                <a16:creationId xmlns:a16="http://schemas.microsoft.com/office/drawing/2014/main" id="{74A03655-A1CC-3D37-6192-82EE6B5B9D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221" b="35013"/>
          <a:stretch/>
        </p:blipFill>
        <p:spPr>
          <a:xfrm>
            <a:off x="9792929" y="439162"/>
            <a:ext cx="1826566" cy="1050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21640E-8F19-4498-9147-FD6802F38C86}"/>
              </a:ext>
            </a:extLst>
          </p:cNvPr>
          <p:cNvSpPr/>
          <p:nvPr/>
        </p:nvSpPr>
        <p:spPr>
          <a:xfrm>
            <a:off x="0" y="6076204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2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Groupe 11  - SAE S3 DEVAPP - XX/01/2024 - A destination du groupe 9 </a:t>
            </a:r>
          </a:p>
        </p:txBody>
      </p:sp>
    </p:spTree>
    <p:extLst>
      <p:ext uri="{BB962C8B-B14F-4D97-AF65-F5344CB8AC3E}">
        <p14:creationId xmlns:p14="http://schemas.microsoft.com/office/powerpoint/2010/main" val="439596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9600"/>
              <a:t>2. Recueil des besoins du client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2.1. Analyse de la demande</a:t>
            </a:r>
            <a:br>
              <a:rPr lang="fr-FR"/>
            </a:br>
            <a:r>
              <a:rPr lang="fr-FR"/>
              <a:t>2.2. Objectifs techniques</a:t>
            </a:r>
          </a:p>
        </p:txBody>
      </p:sp>
    </p:spTree>
    <p:extLst>
      <p:ext uri="{BB962C8B-B14F-4D97-AF65-F5344CB8AC3E}">
        <p14:creationId xmlns:p14="http://schemas.microsoft.com/office/powerpoint/2010/main" val="335861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2.1. Analyse de la demande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778764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534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9600"/>
              <a:t>3. Réalisation technique : méthodologie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/>
              <a:t>3.1. Gestion de projet</a:t>
            </a:r>
            <a:br>
              <a:rPr lang="fr-FR"/>
            </a:br>
            <a:r>
              <a:rPr lang="fr-FR"/>
              <a:t>3.2.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68425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3.1 – Gestion de projet (Gantt)</a:t>
            </a:r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F5EA03DA-F9B0-9A8E-299E-2C48AA5440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18678"/>
              </p:ext>
            </p:extLst>
          </p:nvPr>
        </p:nvGraphicFramePr>
        <p:xfrm>
          <a:off x="426000" y="1626496"/>
          <a:ext cx="113400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Backend (mise en place de la BD)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Front end (système gestion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Front end (afficher articles)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Front 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2428D17-97B3-9CF6-4168-4AAEF07FC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41968"/>
              </p:ext>
            </p:extLst>
          </p:nvPr>
        </p:nvGraphicFramePr>
        <p:xfrm>
          <a:off x="426000" y="5128666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4C72C524-C54E-ABB0-2B5C-5C1E5C2A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1B5F029-1F0B-BE30-FC22-D81752D9E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78011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036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34907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34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/>
              <a:t>4. </a:t>
            </a:r>
            <a:r>
              <a:rPr lang="fr-FR" sz="8800"/>
              <a:t>Réalisation technique : déroulement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4.1. Site web</a:t>
            </a:r>
            <a:br>
              <a:rPr lang="fr-FR"/>
            </a:br>
            <a:r>
              <a:rPr lang="fr-FR"/>
              <a:t>4.2. Base de données</a:t>
            </a:r>
            <a:br>
              <a:rPr lang="fr-FR"/>
            </a:br>
            <a:r>
              <a:rPr lang="fr-FR"/>
              <a:t>4.3. Résultat</a:t>
            </a:r>
          </a:p>
        </p:txBody>
      </p:sp>
    </p:spTree>
    <p:extLst>
      <p:ext uri="{BB962C8B-B14F-4D97-AF65-F5344CB8AC3E}">
        <p14:creationId xmlns:p14="http://schemas.microsoft.com/office/powerpoint/2010/main" val="400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199081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59ED976C-5C29-338E-7F20-FD0ECEA3C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08" y="1533525"/>
            <a:ext cx="8944933" cy="4346575"/>
          </a:xfrm>
        </p:spPr>
      </p:pic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FE3A4918-041F-8B34-BF2E-C2685FD1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16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2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pic>
        <p:nvPicPr>
          <p:cNvPr id="7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A85A68AA-6A37-D601-C519-57921A723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r="22759" b="83516"/>
          <a:stretch/>
        </p:blipFill>
        <p:spPr>
          <a:xfrm>
            <a:off x="1868006" y="1886001"/>
            <a:ext cx="8944933" cy="3641437"/>
          </a:xfrm>
          <a:prstGeom prst="rect">
            <a:avLst/>
          </a:prstGeom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E461A611-19B4-C3B2-B90B-5CA5B578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EDD3F4E-7E50-A1DA-C3B7-1918F2972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400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pic>
        <p:nvPicPr>
          <p:cNvPr id="7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A85A68AA-6A37-D601-C519-57921A723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r="22759" b="83516"/>
          <a:stretch/>
        </p:blipFill>
        <p:spPr>
          <a:xfrm>
            <a:off x="1251678" y="2880657"/>
            <a:ext cx="2693929" cy="1096685"/>
          </a:xfrm>
          <a:prstGeom prst="rect">
            <a:avLst/>
          </a:prstGeom>
        </p:spPr>
      </p:pic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F3C663DC-BA88-E726-0665-F07A3F5602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028278"/>
              </p:ext>
            </p:extLst>
          </p:nvPr>
        </p:nvGraphicFramePr>
        <p:xfrm>
          <a:off x="4109824" y="1534534"/>
          <a:ext cx="7320176" cy="4467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A51853F4-99F4-089A-C46F-825F9634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CF3D47A-B0CB-83AB-8C6F-82B060A29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8808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r>
              <a:rPr lang="fr-FR"/>
              <a:t>Diagramme de séquences systèmes :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C8130628-E53C-5BEA-C7D3-5D14D9CB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99" y="2016521"/>
            <a:ext cx="9220746" cy="4022648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895D931-FD57-C94D-2849-8F02D4B9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92D6685-CC4F-17BE-6BD2-B804836E3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08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Notre équipe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352232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9AF25ED6-4912-910C-7CA6-B294278B6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665933"/>
              </p:ext>
            </p:extLst>
          </p:nvPr>
        </p:nvGraphicFramePr>
        <p:xfrm>
          <a:off x="1250950" y="1194620"/>
          <a:ext cx="10179050" cy="468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888254-9660-4562-2961-8F405562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9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1961147"/>
            <a:ext cx="6227379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b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(count($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header("Location: /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1" r="54632" b="-494"/>
          <a:stretch/>
        </p:blipFill>
        <p:spPr>
          <a:xfrm>
            <a:off x="1251677" y="1961148"/>
            <a:ext cx="3588337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1327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11213"/>
            <a:ext cx="1876927" cy="34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Chargement données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7D693E-41AD-1074-97CA-F506C52FF593}"/>
              </a:ext>
            </a:extLst>
          </p:cNvPr>
          <p:cNvSpPr/>
          <p:nvPr/>
        </p:nvSpPr>
        <p:spPr>
          <a:xfrm>
            <a:off x="1251676" y="3288841"/>
            <a:ext cx="3588338" cy="463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3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9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5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33513-30CF-4087-BEFB-8B700DFFD628}"/>
              </a:ext>
            </a:extLst>
          </p:cNvPr>
          <p:cNvSpPr/>
          <p:nvPr/>
        </p:nvSpPr>
        <p:spPr>
          <a:xfrm>
            <a:off x="1888956" y="2538662"/>
            <a:ext cx="2322097" cy="601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2E20A250-B9D9-4172-2E62-1B624F731853}"/>
              </a:ext>
            </a:extLst>
          </p:cNvPr>
          <p:cNvSpPr txBox="1">
            <a:spLocks/>
          </p:cNvSpPr>
          <p:nvPr/>
        </p:nvSpPr>
        <p:spPr>
          <a:xfrm>
            <a:off x="4331367" y="2664486"/>
            <a:ext cx="1876927" cy="34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Chargement données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C4A1DA7-AB7E-8018-1485-529F1B47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0FCE9BF7-57DD-88D3-B074-21BAFF8AA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761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7308F6-5E36-5FDF-C64C-F52A69281968}"/>
              </a:ext>
            </a:extLst>
          </p:cNvPr>
          <p:cNvSpPr/>
          <p:nvPr/>
        </p:nvSpPr>
        <p:spPr>
          <a:xfrm>
            <a:off x="1876924" y="3192461"/>
            <a:ext cx="3826044" cy="1030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CA3FCB51-63E4-2102-1A7B-A9C76B01B417}"/>
              </a:ext>
            </a:extLst>
          </p:cNvPr>
          <p:cNvSpPr txBox="1">
            <a:spLocks/>
          </p:cNvSpPr>
          <p:nvPr/>
        </p:nvSpPr>
        <p:spPr>
          <a:xfrm>
            <a:off x="4259179" y="2886073"/>
            <a:ext cx="2229855" cy="34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Obtention panier si existant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89666B2-6AAC-F16C-1F8A-92457564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B5AB1F7-84FD-B07C-ABC4-A20AD8DBF6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858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8F7F3-9038-054C-D54B-155F90CAB10C}"/>
              </a:ext>
            </a:extLst>
          </p:cNvPr>
          <p:cNvSpPr/>
          <p:nvPr/>
        </p:nvSpPr>
        <p:spPr>
          <a:xfrm>
            <a:off x="1900988" y="4295273"/>
            <a:ext cx="3116180" cy="1564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C274A0-81AF-0DC6-63EE-C43C7D733877}"/>
              </a:ext>
            </a:extLst>
          </p:cNvPr>
          <p:cNvSpPr/>
          <p:nvPr/>
        </p:nvSpPr>
        <p:spPr>
          <a:xfrm>
            <a:off x="6733670" y="1945105"/>
            <a:ext cx="2771275" cy="774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contenu 12">
            <a:extLst>
              <a:ext uri="{FF2B5EF4-FFF2-40B4-BE49-F238E27FC236}">
                <a16:creationId xmlns:a16="http://schemas.microsoft.com/office/drawing/2014/main" id="{D9EACDCC-49C0-F08F-A001-D8F2002B6C62}"/>
              </a:ext>
            </a:extLst>
          </p:cNvPr>
          <p:cNvSpPr txBox="1">
            <a:spLocks/>
          </p:cNvSpPr>
          <p:nvPr/>
        </p:nvSpPr>
        <p:spPr>
          <a:xfrm>
            <a:off x="2153650" y="3982953"/>
            <a:ext cx="3512828" cy="34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Changement quantités (plus, moins, supprime)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883EF942-B352-1539-14CF-2D672123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1525B5B3-CAF2-4189-EA8E-185138973D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2274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7DFF9-98B3-B52E-5EF5-39F36E653956}"/>
              </a:ext>
            </a:extLst>
          </p:cNvPr>
          <p:cNvSpPr/>
          <p:nvPr/>
        </p:nvSpPr>
        <p:spPr>
          <a:xfrm>
            <a:off x="6148333" y="2815388"/>
            <a:ext cx="4599483" cy="1395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EAFA4CDB-B351-6A7F-6832-FA4E64FF3E8C}"/>
              </a:ext>
            </a:extLst>
          </p:cNvPr>
          <p:cNvSpPr txBox="1">
            <a:spLocks/>
          </p:cNvSpPr>
          <p:nvPr/>
        </p:nvSpPr>
        <p:spPr>
          <a:xfrm>
            <a:off x="6148333" y="2509000"/>
            <a:ext cx="4599483" cy="34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FF0000"/>
                </a:solidFill>
              </a:rPr>
              <a:t>Ecriture (ou suppression) du cookie mis à jour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0B6660B-4979-25AA-CD1D-B8A0AAD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5BD48ED6-0F13-343D-8321-852B7F20A5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272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31E636-0566-9564-FFC5-196473F6F393}"/>
              </a:ext>
            </a:extLst>
          </p:cNvPr>
          <p:cNvSpPr/>
          <p:nvPr/>
        </p:nvSpPr>
        <p:spPr>
          <a:xfrm>
            <a:off x="6124267" y="4295274"/>
            <a:ext cx="4816055" cy="1407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E78D9D26-56D8-CBEF-35BC-3A6E8923A7CA}"/>
              </a:ext>
            </a:extLst>
          </p:cNvPr>
          <p:cNvSpPr txBox="1">
            <a:spLocks/>
          </p:cNvSpPr>
          <p:nvPr/>
        </p:nvSpPr>
        <p:spPr>
          <a:xfrm>
            <a:off x="6124267" y="3988886"/>
            <a:ext cx="4816055" cy="34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FF0000"/>
                </a:solidFill>
              </a:rPr>
              <a:t>Redirection éventuelle sur la page produit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6F79576-D292-B79E-765B-BDB90550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BCE4AB14-FEB8-FC57-68EF-1A371D22A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350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Affichage du panier (PHP-BD)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5724F93E-86C4-4FE1-B2A9-24D750EE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157988D-A459-C7E8-DCB5-6DB1B054C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096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Affichage du panier (PHP-BD)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0BF9F-6A61-83C4-43C6-C9B7A06C823A}"/>
              </a:ext>
            </a:extLst>
          </p:cNvPr>
          <p:cNvSpPr/>
          <p:nvPr/>
        </p:nvSpPr>
        <p:spPr>
          <a:xfrm>
            <a:off x="1550948" y="2152930"/>
            <a:ext cx="3674195" cy="47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F86BF419-15F4-5B3C-1D7A-FAED44FCD128}"/>
              </a:ext>
            </a:extLst>
          </p:cNvPr>
          <p:cNvSpPr txBox="1">
            <a:spLocks/>
          </p:cNvSpPr>
          <p:nvPr/>
        </p:nvSpPr>
        <p:spPr>
          <a:xfrm>
            <a:off x="1550948" y="1846541"/>
            <a:ext cx="3674195" cy="34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FF0000"/>
                </a:solidFill>
              </a:rPr>
              <a:t>Si cookie « </a:t>
            </a:r>
            <a:r>
              <a:rPr lang="fr-FR" sz="1400" err="1">
                <a:solidFill>
                  <a:srgbClr val="FF0000"/>
                </a:solidFill>
              </a:rPr>
              <a:t>cart</a:t>
            </a:r>
            <a:r>
              <a:rPr lang="fr-FR" sz="1400">
                <a:solidFill>
                  <a:srgbClr val="FF0000"/>
                </a:solidFill>
              </a:rPr>
              <a:t> » non-vide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37D2BFB6-C0EB-4D32-A197-DEB05B48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4233A148-CDA1-CEB2-734B-A0D3435E95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03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Affichage du panier (PHP-BD)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0BF9F-6A61-83C4-43C6-C9B7A06C823A}"/>
              </a:ext>
            </a:extLst>
          </p:cNvPr>
          <p:cNvSpPr/>
          <p:nvPr/>
        </p:nvSpPr>
        <p:spPr>
          <a:xfrm>
            <a:off x="1869400" y="2632163"/>
            <a:ext cx="3736922" cy="752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F86BF419-15F4-5B3C-1D7A-FAED44FCD128}"/>
              </a:ext>
            </a:extLst>
          </p:cNvPr>
          <p:cNvSpPr txBox="1">
            <a:spLocks/>
          </p:cNvSpPr>
          <p:nvPr/>
        </p:nvSpPr>
        <p:spPr>
          <a:xfrm>
            <a:off x="5633268" y="2729044"/>
            <a:ext cx="1415143" cy="559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Création tableau et lecture cookie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8BA3E227-841C-47F7-A5EC-F4FF6903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2651C792-2349-29C8-C47A-98EFB5674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55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Accroche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30"/>
            <a:ext cx="10178322" cy="1175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/>
              <a:t>Plongez dans l'imaginaire avec </a:t>
            </a:r>
            <a:r>
              <a:rPr lang="fr-FR" sz="3200" err="1"/>
              <a:t>Disguise'Hub</a:t>
            </a:r>
            <a:r>
              <a:rPr lang="fr-FR" sz="3200"/>
              <a:t>, Là où chaque déguisement devient une aventure à part entière.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23538E-12C9-88D4-FFE2-F363B1488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484" y="4126357"/>
            <a:ext cx="2758440" cy="18762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F22CBF-7CEA-305F-A427-6DD77CF54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996" y="3014890"/>
            <a:ext cx="2234126" cy="24914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38189E8-4AC2-6427-985B-C1EE9C4AD0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0259" y="3591877"/>
            <a:ext cx="3610166" cy="2410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9BC560-99D4-3EB9-00EF-72E1C3FE41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7412"/>
          <a:stretch/>
        </p:blipFill>
        <p:spPr>
          <a:xfrm>
            <a:off x="6032234" y="3653480"/>
            <a:ext cx="2420206" cy="25187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0555288-D53E-BBA1-4919-A8BB1E2493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5956" y="3429000"/>
            <a:ext cx="2496669" cy="24350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7757B9-209C-5ECC-986B-766C1FDC4C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4804" y="2908845"/>
            <a:ext cx="2424202" cy="2435024"/>
          </a:xfrm>
          <a:prstGeom prst="rect">
            <a:avLst/>
          </a:prstGeom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AA97ED9D-7A18-0C2A-5575-F7C82A3A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6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Affichage du panier (PHP-BD)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0BF9F-6A61-83C4-43C6-C9B7A06C823A}"/>
              </a:ext>
            </a:extLst>
          </p:cNvPr>
          <p:cNvSpPr/>
          <p:nvPr/>
        </p:nvSpPr>
        <p:spPr>
          <a:xfrm>
            <a:off x="1858514" y="3421741"/>
            <a:ext cx="4237486" cy="105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F86BF419-15F4-5B3C-1D7A-FAED44FCD128}"/>
              </a:ext>
            </a:extLst>
          </p:cNvPr>
          <p:cNvSpPr txBox="1">
            <a:spLocks/>
          </p:cNvSpPr>
          <p:nvPr/>
        </p:nvSpPr>
        <p:spPr>
          <a:xfrm>
            <a:off x="6127276" y="3637377"/>
            <a:ext cx="1151119" cy="62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Récupération données BD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11F52EF4-90EB-A51E-D97A-ECC4375F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4DC2E5B7-8133-0629-6E23-BF0BB7ABF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433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Affichage du panier (PHP-BD)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0BF9F-6A61-83C4-43C6-C9B7A06C823A}"/>
              </a:ext>
            </a:extLst>
          </p:cNvPr>
          <p:cNvSpPr/>
          <p:nvPr/>
        </p:nvSpPr>
        <p:spPr>
          <a:xfrm>
            <a:off x="1220401" y="4522991"/>
            <a:ext cx="4844321" cy="1594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F86BF419-15F4-5B3C-1D7A-FAED44FCD128}"/>
              </a:ext>
            </a:extLst>
          </p:cNvPr>
          <p:cNvSpPr txBox="1">
            <a:spLocks/>
          </p:cNvSpPr>
          <p:nvPr/>
        </p:nvSpPr>
        <p:spPr>
          <a:xfrm>
            <a:off x="4789715" y="4076414"/>
            <a:ext cx="1894114" cy="479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FF0000"/>
                </a:solidFill>
              </a:rPr>
              <a:t>Vérifications quantités et produit existant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971DE976-017F-5314-2167-51FBEFB7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A8F3D25-A7FE-15EC-5E29-555DA2B27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692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Affichage du panier (PHP-BD)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0BF9F-6A61-83C4-43C6-C9B7A06C823A}"/>
              </a:ext>
            </a:extLst>
          </p:cNvPr>
          <p:cNvSpPr/>
          <p:nvPr/>
        </p:nvSpPr>
        <p:spPr>
          <a:xfrm>
            <a:off x="6989829" y="1961147"/>
            <a:ext cx="3981771" cy="291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F86BF419-15F4-5B3C-1D7A-FAED44FCD128}"/>
              </a:ext>
            </a:extLst>
          </p:cNvPr>
          <p:cNvSpPr txBox="1">
            <a:spLocks/>
          </p:cNvSpPr>
          <p:nvPr/>
        </p:nvSpPr>
        <p:spPr>
          <a:xfrm>
            <a:off x="6989829" y="1668782"/>
            <a:ext cx="3981771" cy="33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FF0000"/>
                </a:solidFill>
              </a:rPr>
              <a:t>Affichage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DEA833C7-FBCB-8C73-18A5-697C930E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52C01ACE-5DBB-9C28-BA72-1DB46828D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39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33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62B3FB-966A-FCBA-7BB5-7312A87B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1430"/>
            <a:ext cx="10254522" cy="4608163"/>
          </a:xfrm>
        </p:spPr>
        <p:txBody>
          <a:bodyPr>
            <a:normAutofit fontScale="85000" lnSpcReduction="20000"/>
          </a:bodyPr>
          <a:lstStyle/>
          <a:p>
            <a:r>
              <a:rPr lang="fr-FR"/>
              <a:t>Table « Produit » :</a:t>
            </a:r>
          </a:p>
          <a:p>
            <a:pPr marL="0" indent="0"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INSERT INTO Produit (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idCategorie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nomProduit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descProduit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prixProduit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qteProduit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tailleProduit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couleurProduit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) VALUES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noël', 50.99, 50, 'S',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noël', 50.99, 50, 'M',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noël', 50.99, 50, 'L',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noël', 50.99, 50, 'XL',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noël', 50.99, 50, 'XXL',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'S',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'M', 'rouge et bleu'),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'XL',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'XXL',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43.99, 75, 'S',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43.99, 75, 'M',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43.99, 75, 'L',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43.99, 75, 'XL',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43.99, 75, 'XXL', 'marron'),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B1221713-001E-F232-9E26-69E2C07F1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996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34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Table « Produit » :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7B29E56-C925-60BD-68C1-61B40F95B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40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35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Table « Produit »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1781B-689E-6D40-55F2-D86840C4AFD4}"/>
              </a:ext>
            </a:extLst>
          </p:cNvPr>
          <p:cNvSpPr/>
          <p:nvPr/>
        </p:nvSpPr>
        <p:spPr>
          <a:xfrm>
            <a:off x="1946313" y="1750663"/>
            <a:ext cx="741803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61AA397-BAF2-C84A-423B-F6006C16FAC2}"/>
              </a:ext>
            </a:extLst>
          </p:cNvPr>
          <p:cNvSpPr txBox="1">
            <a:spLocks/>
          </p:cNvSpPr>
          <p:nvPr/>
        </p:nvSpPr>
        <p:spPr>
          <a:xfrm>
            <a:off x="963782" y="1750663"/>
            <a:ext cx="951820" cy="56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FF0000"/>
                </a:solidFill>
              </a:rPr>
              <a:t>ID produit (cookie)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863EE64-11F2-AE04-02EE-5E4DE74D4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95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36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Table « Produit »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1781B-689E-6D40-55F2-D86840C4AFD4}"/>
              </a:ext>
            </a:extLst>
          </p:cNvPr>
          <p:cNvSpPr/>
          <p:nvPr/>
        </p:nvSpPr>
        <p:spPr>
          <a:xfrm>
            <a:off x="3448542" y="1750662"/>
            <a:ext cx="1090801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61AA397-BAF2-C84A-423B-F6006C16FAC2}"/>
              </a:ext>
            </a:extLst>
          </p:cNvPr>
          <p:cNvSpPr txBox="1">
            <a:spLocks/>
          </p:cNvSpPr>
          <p:nvPr/>
        </p:nvSpPr>
        <p:spPr>
          <a:xfrm>
            <a:off x="6638055" y="1455936"/>
            <a:ext cx="1689516" cy="317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Données retournées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4CFD8-31B7-3864-CDF4-F1F88576EA83}"/>
              </a:ext>
            </a:extLst>
          </p:cNvPr>
          <p:cNvSpPr/>
          <p:nvPr/>
        </p:nvSpPr>
        <p:spPr>
          <a:xfrm>
            <a:off x="6659827" y="1750662"/>
            <a:ext cx="3546210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A989D-DACF-6137-1F16-22BA6A922042}"/>
              </a:ext>
            </a:extLst>
          </p:cNvPr>
          <p:cNvSpPr/>
          <p:nvPr/>
        </p:nvSpPr>
        <p:spPr>
          <a:xfrm>
            <a:off x="7454484" y="1751384"/>
            <a:ext cx="742459" cy="43073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12">
            <a:extLst>
              <a:ext uri="{FF2B5EF4-FFF2-40B4-BE49-F238E27FC236}">
                <a16:creationId xmlns:a16="http://schemas.microsoft.com/office/drawing/2014/main" id="{11E4B4D0-FA8B-53AC-0431-2FAADA8CD48D}"/>
              </a:ext>
            </a:extLst>
          </p:cNvPr>
          <p:cNvSpPr txBox="1">
            <a:spLocks/>
          </p:cNvSpPr>
          <p:nvPr/>
        </p:nvSpPr>
        <p:spPr>
          <a:xfrm>
            <a:off x="8218715" y="1457592"/>
            <a:ext cx="2009094" cy="317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0070C0"/>
                </a:solidFill>
              </a:rPr>
              <a:t>(non-affiché : vérification)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1CCE089D-A7D1-E0FE-C111-B67127FB3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685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4.3. Résultat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r>
              <a:rPr lang="fr-FR"/>
              <a:t>Visuel de la page « </a:t>
            </a:r>
            <a:r>
              <a:rPr lang="fr-FR" err="1"/>
              <a:t>panier.php</a:t>
            </a:r>
            <a:r>
              <a:rPr lang="fr-FR"/>
              <a:t> » :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C58A0394-0BFE-135A-15F9-5E518CF446E6}"/>
              </a:ext>
            </a:extLst>
          </p:cNvPr>
          <p:cNvSpPr txBox="1">
            <a:spLocks/>
          </p:cNvSpPr>
          <p:nvPr/>
        </p:nvSpPr>
        <p:spPr>
          <a:xfrm>
            <a:off x="1251310" y="5698776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/>
              <a:t>Lien démonstration : </a:t>
            </a:r>
            <a:r>
              <a:rPr lang="fr-FR" i="1">
                <a:hlinkClick r:id="rId4"/>
              </a:rPr>
              <a:t>http://193.54.227.208/~saephp11/panier.php</a:t>
            </a:r>
            <a:endParaRPr lang="fr-FR" i="1"/>
          </a:p>
        </p:txBody>
      </p:sp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D2C1DD3F-287E-2686-73E7-EB2997016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2176" y="2016521"/>
            <a:ext cx="8604053" cy="3604757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091A749D-3D70-0330-4209-0B970CCE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A23786E-4977-19D2-BAD9-FE2EE86EC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7794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4.3. Résultat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r>
              <a:rPr lang="fr-FR"/>
              <a:t>Fonctionnement de la page (cookie « </a:t>
            </a:r>
            <a:r>
              <a:rPr lang="fr-FR" err="1"/>
              <a:t>cart</a:t>
            </a:r>
            <a:r>
              <a:rPr lang="fr-FR"/>
              <a:t> ») :</a:t>
            </a:r>
          </a:p>
        </p:txBody>
      </p:sp>
      <p:pic>
        <p:nvPicPr>
          <p:cNvPr id="7" name="Enregistrement d’écran 6">
            <a:hlinkClick r:id="" action="ppaction://media"/>
            <a:extLst>
              <a:ext uri="{FF2B5EF4-FFF2-40B4-BE49-F238E27FC236}">
                <a16:creationId xmlns:a16="http://schemas.microsoft.com/office/drawing/2014/main" id="{EBD1089A-D2B5-1D3F-F254-80963810BD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1198" y="2002972"/>
            <a:ext cx="9818547" cy="4059592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1CD74730-1F09-B912-2491-635B1708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B2CF71F-1E95-2A9A-7D64-FA8CFBBAD8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8890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9600"/>
              <a:t>5. </a:t>
            </a:r>
            <a:r>
              <a:rPr lang="fr-FR" sz="8800"/>
              <a:t>Réalisation technique : résultats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5.1. Démonstration du fonctionnement du site</a:t>
            </a:r>
            <a:br>
              <a:rPr lang="fr-FR"/>
            </a:br>
            <a:r>
              <a:rPr lang="fr-FR"/>
              <a:t>5.2. Impact réel pour le client</a:t>
            </a:r>
          </a:p>
        </p:txBody>
      </p:sp>
    </p:spTree>
    <p:extLst>
      <p:ext uri="{BB962C8B-B14F-4D97-AF65-F5344CB8AC3E}">
        <p14:creationId xmlns:p14="http://schemas.microsoft.com/office/powerpoint/2010/main" val="374305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Problématique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132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/>
              <a:t>Comment permettre, à l’aide d’un site e-commerce, à </a:t>
            </a:r>
            <a:r>
              <a:rPr lang="fr-FR" sz="3200" err="1"/>
              <a:t>Disguise’Hub</a:t>
            </a:r>
            <a:r>
              <a:rPr lang="fr-FR" sz="3200"/>
              <a:t> d’atteindre son objectif de développement ?</a:t>
            </a:r>
          </a:p>
        </p:txBody>
      </p:sp>
      <p:pic>
        <p:nvPicPr>
          <p:cNvPr id="3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66480CF7-8642-05F8-BB6E-F05DE7FA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7" y="3699431"/>
            <a:ext cx="3599759" cy="230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FC6AF7F-59E0-6060-25AD-7E548379CB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463" r="49635" b="-2826"/>
          <a:stretch/>
        </p:blipFill>
        <p:spPr>
          <a:xfrm>
            <a:off x="5820230" y="3699431"/>
            <a:ext cx="1414804" cy="13229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1A57A71-235F-A74D-2A1A-FB3DCAC374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000"/>
          <a:stretch/>
        </p:blipFill>
        <p:spPr>
          <a:xfrm>
            <a:off x="5056704" y="4679595"/>
            <a:ext cx="2941856" cy="1322999"/>
          </a:xfrm>
          <a:prstGeom prst="rect">
            <a:avLst/>
          </a:prstGeom>
        </p:spPr>
      </p:pic>
      <p:pic>
        <p:nvPicPr>
          <p:cNvPr id="7" name="Picture 6" descr="Transport Express France – Transporteur livraison France | MTI Express">
            <a:extLst>
              <a:ext uri="{FF2B5EF4-FFF2-40B4-BE49-F238E27FC236}">
                <a16:creationId xmlns:a16="http://schemas.microsoft.com/office/drawing/2014/main" id="{A4AED7E6-7D62-C2BC-CAFE-4167F41C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829" y="3699431"/>
            <a:ext cx="3226171" cy="23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B67F9B1-4823-DAA6-762B-8CE4FE32EF4B}"/>
              </a:ext>
            </a:extLst>
          </p:cNvPr>
          <p:cNvSpPr txBox="1">
            <a:spLocks/>
          </p:cNvSpPr>
          <p:nvPr/>
        </p:nvSpPr>
        <p:spPr>
          <a:xfrm>
            <a:off x="1251677" y="3300153"/>
            <a:ext cx="3599759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700"/>
              <a:t>Gagner en visibilité et notoriété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67FDA4F-C48B-0DD3-1846-B455BD8C5E59}"/>
              </a:ext>
            </a:extLst>
          </p:cNvPr>
          <p:cNvSpPr txBox="1">
            <a:spLocks/>
          </p:cNvSpPr>
          <p:nvPr/>
        </p:nvSpPr>
        <p:spPr>
          <a:xfrm>
            <a:off x="8203828" y="3300153"/>
            <a:ext cx="3226172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700"/>
              <a:t>Cible client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C58FEC-B454-7698-53E6-5CB5C7D4D107}"/>
              </a:ext>
            </a:extLst>
          </p:cNvPr>
          <p:cNvSpPr txBox="1">
            <a:spLocks/>
          </p:cNvSpPr>
          <p:nvPr/>
        </p:nvSpPr>
        <p:spPr>
          <a:xfrm>
            <a:off x="4851436" y="3300153"/>
            <a:ext cx="3352391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/>
              <a:t>Support à la force commerciale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6B944DB-CF73-FC17-D2FC-AB49F9A5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6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619818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236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/>
              <a:t>6. Bilan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6.1. Bilan technique</a:t>
            </a:r>
            <a:br>
              <a:rPr lang="fr-FR"/>
            </a:br>
            <a:r>
              <a:rPr lang="fr-FR"/>
              <a:t>6.2. Bilan du travail d’équipe</a:t>
            </a:r>
            <a:br>
              <a:rPr lang="fr-FR"/>
            </a:br>
            <a:r>
              <a:rPr lang="fr-FR"/>
              <a:t>6.3. Bilan de compétences</a:t>
            </a:r>
          </a:p>
        </p:txBody>
      </p:sp>
    </p:spTree>
    <p:extLst>
      <p:ext uri="{BB962C8B-B14F-4D97-AF65-F5344CB8AC3E}">
        <p14:creationId xmlns:p14="http://schemas.microsoft.com/office/powerpoint/2010/main" val="2601929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6.1. Bilan technique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9DFE066-F723-BEE9-D777-81CD289EB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521391"/>
              </p:ext>
            </p:extLst>
          </p:nvPr>
        </p:nvGraphicFramePr>
        <p:xfrm>
          <a:off x="1250950" y="1824510"/>
          <a:ext cx="10179050" cy="42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378739203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3968658521"/>
                    </a:ext>
                  </a:extLst>
                </a:gridCol>
              </a:tblGrid>
              <a:tr h="319789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Objectifs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Sous-objectifs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97080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Réaliser des commandes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Avoir une page panier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Pouvoir ajouter un produit au panier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Choisir un mode de paiement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4198492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 dirty="0"/>
                        <a:t>Afficher tous les articles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/>
                        <a:t>Menu des catégories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/>
                        <a:t>Afficher le catalogue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/>
                        <a:t>Avoir une page produit détaillée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192722680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 dirty="0"/>
                        <a:t>Proposer un système de compte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Créer un compte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Se connecter / Se déconnecter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Réinitialiser le mot de passe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fr-FR" dirty="0"/>
                        <a:t>X  Pouvoir gérer son compte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530586260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75F894-438A-04C5-FC0E-10AEE15D9F8C}"/>
              </a:ext>
            </a:extLst>
          </p:cNvPr>
          <p:cNvSpPr txBox="1">
            <a:spLocks/>
          </p:cNvSpPr>
          <p:nvPr/>
        </p:nvSpPr>
        <p:spPr>
          <a:xfrm>
            <a:off x="1250950" y="1209796"/>
            <a:ext cx="10178322" cy="53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>
                <a:solidFill>
                  <a:schemeClr val="tx1"/>
                </a:solidFill>
              </a:rPr>
              <a:t>Rappel des objectifs :</a:t>
            </a:r>
            <a:r>
              <a:rPr lang="fr-FR" sz="2400">
                <a:solidFill>
                  <a:schemeClr val="tx1"/>
                </a:solidFill>
              </a:rPr>
              <a:t> Développement web</a:t>
            </a:r>
            <a:endParaRPr lang="fr-FR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8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6.1. Bilan technique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9DFE066-F723-BEE9-D777-81CD289EB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516705"/>
              </p:ext>
            </p:extLst>
          </p:nvPr>
        </p:nvGraphicFramePr>
        <p:xfrm>
          <a:off x="1250950" y="1824510"/>
          <a:ext cx="10179050" cy="299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378739203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3968658521"/>
                    </a:ext>
                  </a:extLst>
                </a:gridCol>
              </a:tblGrid>
              <a:tr h="319789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Objectifs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Sous-objectifs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97080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Pouvoir stocker les données du site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/>
                        <a:t>Stocker les données des produits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/>
                        <a:t>Stocker les données des clients (mot de passe crypté)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/>
                        <a:t>Stocker les données des commandes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4198492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 dirty="0"/>
                        <a:t>Gérer le stock des produits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 dirty="0"/>
                        <a:t>Automatiser la gestion des stocks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192722680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75F894-438A-04C5-FC0E-10AEE15D9F8C}"/>
              </a:ext>
            </a:extLst>
          </p:cNvPr>
          <p:cNvSpPr txBox="1">
            <a:spLocks/>
          </p:cNvSpPr>
          <p:nvPr/>
        </p:nvSpPr>
        <p:spPr>
          <a:xfrm>
            <a:off x="1250950" y="1209796"/>
            <a:ext cx="10178322" cy="53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>
                <a:solidFill>
                  <a:schemeClr val="tx1"/>
                </a:solidFill>
              </a:rPr>
              <a:t>Rappel des objectifs :</a:t>
            </a:r>
            <a:r>
              <a:rPr lang="fr-FR" sz="2400" dirty="0">
                <a:solidFill>
                  <a:schemeClr val="tx1"/>
                </a:solidFill>
              </a:rPr>
              <a:t> Base de données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93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6.1. Bilan technique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27C0C614-3784-19F7-0CC0-D7BEBDB3C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343752"/>
              </p:ext>
            </p:extLst>
          </p:nvPr>
        </p:nvGraphicFramePr>
        <p:xfrm>
          <a:off x="1250950" y="1563688"/>
          <a:ext cx="10179050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0158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1BC69D97-0904-88DF-397A-C6B8825A292E}"/>
              </a:ext>
            </a:extLst>
          </p:cNvPr>
          <p:cNvGraphicFramePr>
            <a:graphicFrameLocks noGrp="1"/>
          </p:cNvGraphicFramePr>
          <p:nvPr/>
        </p:nvGraphicFramePr>
        <p:xfrm>
          <a:off x="426000" y="5128666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17AA7D31-0C38-E461-8DE7-B12C44BE48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576363"/>
              </p:ext>
            </p:extLst>
          </p:nvPr>
        </p:nvGraphicFramePr>
        <p:xfrm>
          <a:off x="426000" y="1626496"/>
          <a:ext cx="113400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Backend (mise en place de la BD)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Front end (système gestion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Front end (afficher articles)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Front 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86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1BC69D97-0904-88DF-397A-C6B8825A2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84038"/>
              </p:ext>
            </p:extLst>
          </p:nvPr>
        </p:nvGraphicFramePr>
        <p:xfrm>
          <a:off x="426000" y="5128666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17AA7D31-0C38-E461-8DE7-B12C44BE48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055854"/>
              </p:ext>
            </p:extLst>
          </p:nvPr>
        </p:nvGraphicFramePr>
        <p:xfrm>
          <a:off x="426000" y="1626496"/>
          <a:ext cx="113400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Backend (mise en place de la BD)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Front end (système gestion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Front end (afficher articles)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Front 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9D8341D-DBEB-436D-F165-12C2B47D90B9}"/>
              </a:ext>
            </a:extLst>
          </p:cNvPr>
          <p:cNvSpPr/>
          <p:nvPr/>
        </p:nvSpPr>
        <p:spPr>
          <a:xfrm>
            <a:off x="5502167" y="1939159"/>
            <a:ext cx="1734206" cy="2688039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IOT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9B346DB-AC31-8BE9-8064-8C86766C3005}"/>
              </a:ext>
            </a:extLst>
          </p:cNvPr>
          <p:cNvSpPr txBox="1">
            <a:spLocks/>
          </p:cNvSpPr>
          <p:nvPr/>
        </p:nvSpPr>
        <p:spPr>
          <a:xfrm>
            <a:off x="1006839" y="5697221"/>
            <a:ext cx="10178322" cy="4197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/>
              <a:t>Modification de la répartition du temps = pas d’heures supplémentaires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636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dirty="0"/>
              <a:t>Analyse des écarts :</a:t>
            </a:r>
          </a:p>
          <a:p>
            <a:r>
              <a:rPr lang="fr-FR" dirty="0"/>
              <a:t>Difficultés techniques :</a:t>
            </a:r>
          </a:p>
          <a:p>
            <a:pPr lvl="1"/>
            <a:r>
              <a:rPr lang="fr-FR" dirty="0"/>
              <a:t>Auto-formation à MySQL</a:t>
            </a:r>
          </a:p>
          <a:p>
            <a:pPr lvl="1"/>
            <a:r>
              <a:rPr lang="fr-FR" dirty="0"/>
              <a:t>Arborescence du site parfois complexe</a:t>
            </a:r>
          </a:p>
          <a:p>
            <a:pPr lvl="1"/>
            <a:r>
              <a:rPr lang="fr-FR" dirty="0"/>
              <a:t>Travail collaboratif en simultané sur le serveur web et le GitHub</a:t>
            </a:r>
          </a:p>
          <a:p>
            <a:r>
              <a:rPr lang="fr-FR" dirty="0"/>
              <a:t>Difficultés humaines :</a:t>
            </a:r>
          </a:p>
          <a:p>
            <a:pPr lvl="1"/>
            <a:r>
              <a:rPr lang="fr-FR" dirty="0"/>
              <a:t>Problème d'organisation et de répartitions des tâches</a:t>
            </a:r>
          </a:p>
          <a:p>
            <a:pPr lvl="1"/>
            <a:r>
              <a:rPr lang="fr-FR" dirty="0"/>
              <a:t>Ne pas oser demander de l’aide lorsque bloqué dans une tâche</a:t>
            </a:r>
          </a:p>
          <a:p>
            <a:r>
              <a:rPr lang="fr-FR" dirty="0"/>
              <a:t>Solutions potentielles :</a:t>
            </a:r>
          </a:p>
          <a:p>
            <a:pPr lvl="1"/>
            <a:r>
              <a:rPr lang="fr-FR" dirty="0"/>
              <a:t>Mettre le travail des réunions plus à profit</a:t>
            </a:r>
          </a:p>
          <a:p>
            <a:pPr lvl="1"/>
            <a:r>
              <a:rPr lang="fr-FR" dirty="0"/>
              <a:t>Plus de communication et d'entraide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468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6.2. Bilan du travail d’équipe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b="1" dirty="0"/>
              <a:t>Communication :</a:t>
            </a:r>
          </a:p>
          <a:p>
            <a:r>
              <a:rPr lang="fr-FR" dirty="0"/>
              <a:t>Collaborateurs :</a:t>
            </a:r>
          </a:p>
          <a:p>
            <a:pPr lvl="1"/>
            <a:r>
              <a:rPr lang="fr-FR" dirty="0"/>
              <a:t>Contrat d’équipe globalement respecté </a:t>
            </a:r>
            <a:r>
              <a:rPr lang="fr-FR" i="1" dirty="0"/>
              <a:t>(manque de communication)</a:t>
            </a:r>
            <a:endParaRPr lang="fr-FR" dirty="0"/>
          </a:p>
          <a:p>
            <a:pPr lvl="1"/>
            <a:r>
              <a:rPr lang="fr-FR" dirty="0"/>
              <a:t>Répartition des tâches à revoir</a:t>
            </a:r>
          </a:p>
          <a:p>
            <a:pPr lvl="1"/>
            <a:r>
              <a:rPr lang="fr-FR" dirty="0"/>
              <a:t>Réunions de début et de fin de sprint</a:t>
            </a:r>
          </a:p>
          <a:p>
            <a:pPr lvl="1"/>
            <a:r>
              <a:rPr lang="fr-FR" dirty="0"/>
              <a:t>Prise de décision rapide, pensée, et efficace</a:t>
            </a:r>
          </a:p>
          <a:p>
            <a:pPr lvl="1"/>
            <a:r>
              <a:rPr lang="fr-FR" dirty="0"/>
              <a:t>Mise en commun du travail excellente</a:t>
            </a:r>
          </a:p>
          <a:p>
            <a:r>
              <a:rPr lang="fr-FR" dirty="0"/>
              <a:t>Client :</a:t>
            </a:r>
          </a:p>
          <a:p>
            <a:pPr lvl="1"/>
            <a:r>
              <a:rPr lang="fr-FR" dirty="0"/>
              <a:t>Réunion de fin de sprint</a:t>
            </a:r>
          </a:p>
          <a:p>
            <a:pPr lvl="1"/>
            <a:r>
              <a:rPr lang="fr-FR" dirty="0"/>
              <a:t>Communication lors des étapes clés afin d’être sûr de la volonté du client</a:t>
            </a:r>
          </a:p>
          <a:p>
            <a:r>
              <a:rPr lang="fr-FR" dirty="0"/>
              <a:t>Superviseur :</a:t>
            </a:r>
          </a:p>
          <a:p>
            <a:pPr lvl="1"/>
            <a:r>
              <a:rPr lang="fr-FR" dirty="0"/>
              <a:t>Rendu des travaux en temps voulu à chaque fin de sprint</a:t>
            </a:r>
          </a:p>
          <a:p>
            <a:pPr lvl="1"/>
            <a:r>
              <a:rPr lang="fr-FR" dirty="0"/>
              <a:t>Intégration systématique des conseils et des corrections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10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6.3. Bilan de compétences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/>
              <a:t>Rappels et objectifs du programme national :</a:t>
            </a:r>
            <a:endParaRPr lang="fr-FR" dirty="0"/>
          </a:p>
          <a:p>
            <a:r>
              <a:rPr lang="fr-FR" dirty="0"/>
              <a:t>Développer – c'est-à-dire concevoir, coder, tester et intégrer – une solution informatique pour un client</a:t>
            </a:r>
          </a:p>
          <a:p>
            <a:r>
              <a:rPr lang="fr-FR" dirty="0"/>
              <a:t>Proposer des applications informatiques optimisées en fonction de critères spécifiques : temps d'exécution, précision, consommation de ressources, …</a:t>
            </a:r>
          </a:p>
          <a:p>
            <a:r>
              <a:rPr lang="fr-FR" dirty="0"/>
              <a:t>Installer, configurer, mettre à disposition, maintenir en conditions opérationnelles des infrastructures, des services et des réseaux et optimiser le système informatique d'une organisation</a:t>
            </a:r>
          </a:p>
          <a:p>
            <a:r>
              <a:rPr lang="fr-FR" dirty="0"/>
              <a:t>Concevoir, gérer, administrer et exploiter les données de l'entreprise et mettre à disposition toutes les informations pour un bon pilotage de l'entreprise</a:t>
            </a:r>
          </a:p>
          <a:p>
            <a:r>
              <a:rPr lang="fr-FR" dirty="0"/>
              <a:t>Satisfaire les besoins des utilisateurs au regard de la chaîne de valeur du client, organiser et piloter un projet informatique avec des méthodes classiques ou agiles</a:t>
            </a:r>
          </a:p>
          <a:p>
            <a:r>
              <a:rPr lang="fr-FR" dirty="0"/>
              <a:t>Acquérir, développer et exploiter les aptitudes nécessaires pour travailler efficacement dans une équipe informatique</a:t>
            </a:r>
          </a:p>
          <a:p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013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Plan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fr-FR" sz="3200" dirty="0"/>
              <a:t>Présentation de l’entreprise</a:t>
            </a:r>
          </a:p>
          <a:p>
            <a:pPr marL="457200" indent="-457200">
              <a:buAutoNum type="arabicPeriod"/>
            </a:pPr>
            <a:r>
              <a:rPr lang="fr-FR" sz="3200" dirty="0"/>
              <a:t>Besoin du client</a:t>
            </a:r>
          </a:p>
          <a:p>
            <a:pPr marL="457200" indent="-457200">
              <a:buAutoNum type="arabicPeriod"/>
            </a:pPr>
            <a:r>
              <a:rPr lang="fr-FR" sz="3200" dirty="0"/>
              <a:t>Méthodologie</a:t>
            </a:r>
          </a:p>
          <a:p>
            <a:pPr marL="457200" indent="-457200">
              <a:buAutoNum type="arabicPeriod"/>
            </a:pPr>
            <a:r>
              <a:rPr lang="fr-FR" sz="3200" dirty="0"/>
              <a:t>Déroulement</a:t>
            </a:r>
          </a:p>
          <a:p>
            <a:pPr marL="457200" indent="-457200">
              <a:buAutoNum type="arabicPeriod"/>
            </a:pPr>
            <a:r>
              <a:rPr lang="fr-FR" sz="3200" dirty="0"/>
              <a:t>Résultats</a:t>
            </a:r>
          </a:p>
          <a:p>
            <a:pPr marL="457200" indent="-457200">
              <a:buAutoNum type="arabicPeriod"/>
            </a:pPr>
            <a:r>
              <a:rPr lang="fr-FR" sz="3200" dirty="0"/>
              <a:t>Bilan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FAA7AC55-9856-3A77-9183-37224889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7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46200"/>
            <a:ext cx="1066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/>
              <a:t>6 compétences travaillées : </a:t>
            </a: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268611"/>
              </p:ext>
            </p:extLst>
          </p:nvPr>
        </p:nvGraphicFramePr>
        <p:xfrm>
          <a:off x="1066800" y="1752600"/>
          <a:ext cx="106680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Système/Réseau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Gestion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Travail d'équipe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Installer, configurer, mettre à disposition, maintenir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Organiser et Piloter un projet informatique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Acquérir, développer, exploiter aptitudes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JSON, </a:t>
                      </a:r>
                      <a:r>
                        <a:rPr lang="fr-FR" sz="1800" dirty="0" err="1"/>
                        <a:t>JavaFx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Méthode Agile</a:t>
                      </a:r>
                    </a:p>
                    <a:p>
                      <a:r>
                        <a:rPr lang="fr-FR" sz="1800" dirty="0"/>
                        <a:t>(1 Sprint =1 semaine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Travail collaboratif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 err="1"/>
                        <a:t>SceneBuilder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Ecoute et communication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Création d'une application </a:t>
                      </a:r>
                      <a:endParaRPr lang="fr-FR" sz="18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Une application connectée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Répartition des tâches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Ambiance d'équipe de travail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44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2" name="Titre 1">
            <a:extLst>
              <a:ext uri="{FF2B5EF4-FFF2-40B4-BE49-F238E27FC236}">
                <a16:creationId xmlns:a16="http://schemas.microsoft.com/office/drawing/2014/main" id="{3CACE68F-B8C1-9F96-3461-25FF0A2E1153}"/>
              </a:ext>
            </a:extLst>
          </p:cNvPr>
          <p:cNvSpPr txBox="1">
            <a:spLocks/>
          </p:cNvSpPr>
          <p:nvPr/>
        </p:nvSpPr>
        <p:spPr>
          <a:xfrm>
            <a:off x="1213578" y="306186"/>
            <a:ext cx="10178322" cy="812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6.3. Bilan de compétences</a:t>
            </a:r>
          </a:p>
        </p:txBody>
      </p:sp>
      <p:graphicFrame>
        <p:nvGraphicFramePr>
          <p:cNvPr id="27" name="Graphique 26">
            <a:extLst>
              <a:ext uri="{FF2B5EF4-FFF2-40B4-BE49-F238E27FC236}">
                <a16:creationId xmlns:a16="http://schemas.microsoft.com/office/drawing/2014/main" id="{EFD0AB55-A77F-3798-8E9B-E1C69FE5D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3894968"/>
              </p:ext>
            </p:extLst>
          </p:nvPr>
        </p:nvGraphicFramePr>
        <p:xfrm>
          <a:off x="9299248" y="-878743"/>
          <a:ext cx="2277803" cy="3176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40" name="Groupe 39">
            <a:extLst>
              <a:ext uri="{FF2B5EF4-FFF2-40B4-BE49-F238E27FC236}">
                <a16:creationId xmlns:a16="http://schemas.microsoft.com/office/drawing/2014/main" id="{2864ECC9-57C4-3CB9-37B2-033D472E1C6D}"/>
              </a:ext>
            </a:extLst>
          </p:cNvPr>
          <p:cNvGrpSpPr/>
          <p:nvPr/>
        </p:nvGrpSpPr>
        <p:grpSpPr>
          <a:xfrm>
            <a:off x="800100" y="928543"/>
            <a:ext cx="3600000" cy="3600000"/>
            <a:chOff x="800100" y="795193"/>
            <a:chExt cx="3600000" cy="3600000"/>
          </a:xfrm>
        </p:grpSpPr>
        <p:graphicFrame>
          <p:nvGraphicFramePr>
            <p:cNvPr id="24" name="Graphique 23">
              <a:extLst>
                <a:ext uri="{FF2B5EF4-FFF2-40B4-BE49-F238E27FC236}">
                  <a16:creationId xmlns:a16="http://schemas.microsoft.com/office/drawing/2014/main" id="{D03CF3C9-E734-117C-70F0-7105BF9D60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6209513"/>
                </p:ext>
              </p:extLst>
            </p:nvPr>
          </p:nvGraphicFramePr>
          <p:xfrm>
            <a:off x="800100" y="795193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3DAD20DF-BFF2-FBC4-E471-2C6C4A52E5B6}"/>
                </a:ext>
              </a:extLst>
            </p:cNvPr>
            <p:cNvSpPr/>
            <p:nvPr/>
          </p:nvSpPr>
          <p:spPr>
            <a:xfrm>
              <a:off x="1898100" y="1899662"/>
              <a:ext cx="1404000" cy="1404000"/>
            </a:xfrm>
            <a:prstGeom prst="ellipse">
              <a:avLst/>
            </a:prstGeom>
            <a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406" t="453" r="-5978" b="-191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759ACC2-789A-5D69-6D28-C34220D9A2CF}"/>
              </a:ext>
            </a:extLst>
          </p:cNvPr>
          <p:cNvGrpSpPr/>
          <p:nvPr/>
        </p:nvGrpSpPr>
        <p:grpSpPr>
          <a:xfrm>
            <a:off x="3232447" y="2790956"/>
            <a:ext cx="3600000" cy="3600000"/>
            <a:chOff x="3232447" y="2657606"/>
            <a:chExt cx="3600000" cy="3600000"/>
          </a:xfrm>
        </p:grpSpPr>
        <p:graphicFrame>
          <p:nvGraphicFramePr>
            <p:cNvPr id="18" name="Graphique 17">
              <a:extLst>
                <a:ext uri="{FF2B5EF4-FFF2-40B4-BE49-F238E27FC236}">
                  <a16:creationId xmlns:a16="http://schemas.microsoft.com/office/drawing/2014/main" id="{4ED2023F-D733-F42D-FF8D-9F8E3F66EF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34143956"/>
                </p:ext>
              </p:extLst>
            </p:nvPr>
          </p:nvGraphicFramePr>
          <p:xfrm>
            <a:off x="3232447" y="2657606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EF6DAC0-83E2-D459-F144-6879337FC032}"/>
                </a:ext>
              </a:extLst>
            </p:cNvPr>
            <p:cNvSpPr/>
            <p:nvPr/>
          </p:nvSpPr>
          <p:spPr>
            <a:xfrm>
              <a:off x="4330447" y="3747168"/>
              <a:ext cx="1404000" cy="1404000"/>
            </a:xfrm>
            <a:prstGeom prst="ellipse">
              <a:avLst/>
            </a:prstGeom>
            <a:blipFill rotWithShape="1">
              <a:blip r:embed="rId11"/>
              <a:srcRect/>
              <a:stretch>
                <a:fillRect l="-19721" t="-15741" r="-13669" b="-4142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64A9E13-8873-BBD8-F350-5A8CD4A0065B}"/>
              </a:ext>
            </a:extLst>
          </p:cNvPr>
          <p:cNvGrpSpPr/>
          <p:nvPr/>
        </p:nvGrpSpPr>
        <p:grpSpPr>
          <a:xfrm>
            <a:off x="5699248" y="931073"/>
            <a:ext cx="3600000" cy="3600000"/>
            <a:chOff x="5699248" y="797723"/>
            <a:chExt cx="3600000" cy="3600000"/>
          </a:xfrm>
        </p:grpSpPr>
        <p:graphicFrame>
          <p:nvGraphicFramePr>
            <p:cNvPr id="25" name="Graphique 24">
              <a:extLst>
                <a:ext uri="{FF2B5EF4-FFF2-40B4-BE49-F238E27FC236}">
                  <a16:creationId xmlns:a16="http://schemas.microsoft.com/office/drawing/2014/main" id="{F18F17B4-5FD7-16C6-2E49-1D392AF57A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5535318"/>
                </p:ext>
              </p:extLst>
            </p:nvPr>
          </p:nvGraphicFramePr>
          <p:xfrm>
            <a:off x="5699248" y="797723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F3FF0C4-5A5C-2033-D6FA-43C7F6B27925}"/>
                </a:ext>
              </a:extLst>
            </p:cNvPr>
            <p:cNvSpPr/>
            <p:nvPr/>
          </p:nvSpPr>
          <p:spPr>
            <a:xfrm>
              <a:off x="6803299" y="1893193"/>
              <a:ext cx="1404000" cy="1404000"/>
            </a:xfrm>
            <a:prstGeom prst="ellipse">
              <a:avLst/>
            </a:prstGeom>
            <a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150" t="-3898" r="-10314" b="-1702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6B685FF-32D0-C5B8-26B6-C963352C6F38}"/>
              </a:ext>
            </a:extLst>
          </p:cNvPr>
          <p:cNvGrpSpPr/>
          <p:nvPr/>
        </p:nvGrpSpPr>
        <p:grpSpPr>
          <a:xfrm>
            <a:off x="8125080" y="2787017"/>
            <a:ext cx="3600000" cy="3600000"/>
            <a:chOff x="8125080" y="2653667"/>
            <a:chExt cx="3600000" cy="3600000"/>
          </a:xfrm>
        </p:grpSpPr>
        <p:graphicFrame>
          <p:nvGraphicFramePr>
            <p:cNvPr id="26" name="Graphique 25">
              <a:extLst>
                <a:ext uri="{FF2B5EF4-FFF2-40B4-BE49-F238E27FC236}">
                  <a16:creationId xmlns:a16="http://schemas.microsoft.com/office/drawing/2014/main" id="{19163DB4-9D17-59BC-6C3C-1656A3B0146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16441825"/>
                </p:ext>
              </p:extLst>
            </p:nvPr>
          </p:nvGraphicFramePr>
          <p:xfrm>
            <a:off x="8125080" y="2653667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8BB25D44-553D-61C0-A8D7-A644650241F7}"/>
                </a:ext>
              </a:extLst>
            </p:cNvPr>
            <p:cNvSpPr/>
            <p:nvPr/>
          </p:nvSpPr>
          <p:spPr>
            <a:xfrm>
              <a:off x="9223080" y="3747168"/>
              <a:ext cx="1404000" cy="1404000"/>
            </a:xfrm>
            <a:prstGeom prst="ellipse">
              <a:avLst/>
            </a:prstGeom>
            <a:blipFill rotWithShape="1">
              <a:blip r:embed="rId15"/>
              <a:srcRect/>
              <a:stretch>
                <a:fillRect l="-33037" t="-43161" r="-30157" b="-8748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5074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29" y="1073888"/>
            <a:ext cx="8549678" cy="4064627"/>
          </a:xfrm>
        </p:spPr>
        <p:txBody>
          <a:bodyPr>
            <a:normAutofit/>
          </a:bodyPr>
          <a:lstStyle/>
          <a:p>
            <a:r>
              <a:rPr lang="fr-FR" sz="9600"/>
              <a:t>7. Conclusion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/>
              <a:t>7.1. Résumé</a:t>
            </a:r>
          </a:p>
          <a:p>
            <a:r>
              <a:rPr lang="fr-FR"/>
              <a:t>7.2. Ouverture</a:t>
            </a:r>
          </a:p>
        </p:txBody>
      </p:sp>
    </p:spTree>
    <p:extLst>
      <p:ext uri="{BB962C8B-B14F-4D97-AF65-F5344CB8AC3E}">
        <p14:creationId xmlns:p14="http://schemas.microsoft.com/office/powerpoint/2010/main" val="76584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7.1. Résumé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dirty="0"/>
              <a:t>Etapes clés du projet : </a:t>
            </a:r>
          </a:p>
          <a:p>
            <a:pPr marL="342900" indent="-342900"/>
            <a:r>
              <a:rPr lang="fr-FR" dirty="0"/>
              <a:t>Recueil des besoins du client</a:t>
            </a:r>
          </a:p>
          <a:p>
            <a:pPr marL="342900" indent="-342900"/>
            <a:r>
              <a:rPr lang="fr-FR" dirty="0"/>
              <a:t>Création d'une application IOT pour l’analyse des données des capteurs d’un entrepôt</a:t>
            </a:r>
          </a:p>
          <a:p>
            <a:pPr marL="342900" indent="-342900"/>
            <a:r>
              <a:rPr lang="fr-FR" dirty="0"/>
              <a:t>Création d'une base de données MySQL</a:t>
            </a:r>
          </a:p>
          <a:p>
            <a:pPr marL="342900" indent="-342900"/>
            <a:r>
              <a:rPr lang="fr-FR" dirty="0"/>
              <a:t>Création d'un site de e-commerce élégant, moderne, et fonctionnel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/>
              <a:t>Réponse au besoin du client :</a:t>
            </a:r>
            <a:r>
              <a:rPr lang="fr-FR" dirty="0"/>
              <a:t> un site de e-commerce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r>
              <a:rPr lang="fr-FR" dirty="0"/>
              <a:t>Un client satisfait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r>
              <a:rPr lang="fr-FR" dirty="0"/>
              <a:t>Une mission réussie</a:t>
            </a:r>
          </a:p>
          <a:p>
            <a:pPr marL="342900" indent="-342900"/>
            <a:endParaRPr lang="fr-FR" dirty="0"/>
          </a:p>
          <a:p>
            <a:pPr marL="342900" indent="-342900"/>
            <a:endParaRPr lang="fr-FR" dirty="0"/>
          </a:p>
          <a:p>
            <a:pPr marL="342900" indent="-342900"/>
            <a:endParaRPr lang="fr-FR" dirty="0"/>
          </a:p>
          <a:p>
            <a:pPr marL="342900" indent="-342900"/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192572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830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7.1. Ouverture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dirty="0"/>
              <a:t>Une utilité à ce projet :</a:t>
            </a:r>
          </a:p>
          <a:p>
            <a:pPr marL="342900" indent="-342900"/>
            <a:r>
              <a:rPr lang="fr-FR" dirty="0"/>
              <a:t>Des compétences développées utiles dans le milieu de l’informatique</a:t>
            </a:r>
          </a:p>
          <a:p>
            <a:pPr marL="342900" indent="-342900"/>
            <a:r>
              <a:rPr lang="fr-FR" dirty="0"/>
              <a:t>Des missions similaires à celles dans une entreprise </a:t>
            </a:r>
            <a:r>
              <a:rPr lang="fr-FR" i="1" dirty="0"/>
              <a:t>(stage de février)</a:t>
            </a:r>
          </a:p>
          <a:p>
            <a:pPr marL="342900" indent="-342900"/>
            <a:r>
              <a:rPr lang="fr-FR" dirty="0"/>
              <a:t>Des facilitées pour la suite de nos études </a:t>
            </a:r>
            <a:r>
              <a:rPr lang="fr-FR" i="1" dirty="0"/>
              <a:t>(notamment au semestre 4)</a:t>
            </a:r>
          </a:p>
          <a:p>
            <a:pPr marL="342900" indent="-342900"/>
            <a:r>
              <a:rPr lang="fr-FR" dirty="0"/>
              <a:t>Un projet full stack qui pourra être mis en avant, dans le cadre d’une embauche professionnelle ou d’une éventuelle poursuite d'études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8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AECD97-688D-4AE7-9838-616620200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83A796C-DCEB-0E1D-0889-7EAD3E79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251" y="1231506"/>
            <a:ext cx="6708820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Contacts :</a:t>
            </a:r>
            <a:br>
              <a:rPr lang="en-US" sz="6600"/>
            </a:b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Marwan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Guychel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maxence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Angelo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endParaRPr lang="en-US" sz="2000" b="1" spc="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47FB3A-C0F9-4DD9-A4E0-B203F96AA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1BADF0-47B9-EBF4-F5F8-02E0E010D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9" y="1565555"/>
            <a:ext cx="3348984" cy="485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400" dirty="0" err="1">
                <a:solidFill>
                  <a:schemeClr val="tx1"/>
                </a:solidFill>
              </a:rPr>
              <a:t>Disguise’Hub</a:t>
            </a:r>
            <a:endParaRPr lang="fr-FR" sz="2800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Groupe 11</a:t>
            </a:r>
          </a:p>
          <a:p>
            <a:r>
              <a:rPr lang="fr-FR" sz="1800" dirty="0">
                <a:solidFill>
                  <a:schemeClr val="tx1"/>
                </a:solidFill>
              </a:rPr>
              <a:t>SAE S3 DEVAPP</a:t>
            </a:r>
          </a:p>
          <a:p>
            <a:r>
              <a:rPr lang="fr-FR" sz="1800" dirty="0">
                <a:solidFill>
                  <a:schemeClr val="tx1"/>
                </a:solidFill>
              </a:rPr>
              <a:t>A destination du groupe 9</a:t>
            </a:r>
          </a:p>
          <a:p>
            <a:r>
              <a:rPr lang="fr-FR" sz="1800" dirty="0">
                <a:solidFill>
                  <a:schemeClr val="tx1"/>
                </a:solidFill>
              </a:rPr>
              <a:t>Supervisé par Amélie Legrand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19/12/2023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CFD1D-1E9C-4E30-A7D3-F7C247FD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6" name="Shape 461">
            <a:extLst>
              <a:ext uri="{FF2B5EF4-FFF2-40B4-BE49-F238E27FC236}">
                <a16:creationId xmlns:a16="http://schemas.microsoft.com/office/drawing/2014/main" id="{FA8F7A89-81B1-6A28-1A95-95718EEF06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221" b="35013"/>
          <a:stretch/>
        </p:blipFill>
        <p:spPr>
          <a:xfrm>
            <a:off x="9792929" y="439162"/>
            <a:ext cx="1826566" cy="105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Une image contenant halloween, art, citrouille&#10;&#10;Description générée automatiquement">
            <a:extLst>
              <a:ext uri="{FF2B5EF4-FFF2-40B4-BE49-F238E27FC236}">
                <a16:creationId xmlns:a16="http://schemas.microsoft.com/office/drawing/2014/main" id="{96BEFB2F-971C-5DDC-032A-68D0A77A6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t="17957" r="4695" b="24388"/>
          <a:stretch/>
        </p:blipFill>
        <p:spPr>
          <a:xfrm>
            <a:off x="794474" y="439162"/>
            <a:ext cx="2683836" cy="10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86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299418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22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7" name="Image 186" descr="Une image contenant Visage humain, sourire, homme, personne&#10;&#10;Description générée automatiquement">
            <a:extLst>
              <a:ext uri="{FF2B5EF4-FFF2-40B4-BE49-F238E27FC236}">
                <a16:creationId xmlns:a16="http://schemas.microsoft.com/office/drawing/2014/main" id="{9318C2DA-FC0D-4405-0CE6-0869DB9D1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775" y="4492625"/>
            <a:ext cx="1136650" cy="1479550"/>
          </a:xfrm>
          <a:prstGeom prst="rect">
            <a:avLst/>
          </a:prstGeom>
        </p:spPr>
      </p:pic>
      <p:pic>
        <p:nvPicPr>
          <p:cNvPr id="188" name="Image 187" descr="Une image contenant Visage humain, personne, habits, sourire&#10;&#10;Description générée automatiquement">
            <a:extLst>
              <a:ext uri="{FF2B5EF4-FFF2-40B4-BE49-F238E27FC236}">
                <a16:creationId xmlns:a16="http://schemas.microsoft.com/office/drawing/2014/main" id="{063017B3-8282-261C-3DF5-FD4163F58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3475" y="4486275"/>
            <a:ext cx="1149350" cy="1466850"/>
          </a:xfrm>
          <a:prstGeom prst="rect">
            <a:avLst/>
          </a:prstGeom>
        </p:spPr>
      </p:pic>
      <p:pic>
        <p:nvPicPr>
          <p:cNvPr id="189" name="Image 188" descr="Une image contenant Visage humain, verres, personne, habits&#10;&#10;Description générée automatiquement">
            <a:extLst>
              <a:ext uri="{FF2B5EF4-FFF2-40B4-BE49-F238E27FC236}">
                <a16:creationId xmlns:a16="http://schemas.microsoft.com/office/drawing/2014/main" id="{CA776862-C5C7-CB06-A5BB-6C900FC80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300" y="4491038"/>
            <a:ext cx="1219200" cy="1482725"/>
          </a:xfrm>
          <a:prstGeom prst="rect">
            <a:avLst/>
          </a:prstGeom>
        </p:spPr>
      </p:pic>
      <p:pic>
        <p:nvPicPr>
          <p:cNvPr id="190" name="Image 189" descr="Une image contenant Visage humain, homme, personne, Front&#10;&#10;Description générée automatiquement">
            <a:extLst>
              <a:ext uri="{FF2B5EF4-FFF2-40B4-BE49-F238E27FC236}">
                <a16:creationId xmlns:a16="http://schemas.microsoft.com/office/drawing/2014/main" id="{0BD1498E-2566-2BC8-6095-A96D49302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100" y="4486275"/>
            <a:ext cx="1168400" cy="1466850"/>
          </a:xfrm>
          <a:prstGeom prst="rect">
            <a:avLst/>
          </a:prstGeom>
        </p:spPr>
      </p:pic>
      <p:pic>
        <p:nvPicPr>
          <p:cNvPr id="747" name="Image 746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0A7435AF-68D4-E29B-47A0-3B7177A1DD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713" y="1365250"/>
            <a:ext cx="2416175" cy="2870200"/>
          </a:xfrm>
          <a:prstGeom prst="rect">
            <a:avLst/>
          </a:prstGeom>
        </p:spPr>
      </p:pic>
      <p:pic>
        <p:nvPicPr>
          <p:cNvPr id="748" name="Image 747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266CDA29-60AD-74B6-B8E9-3F067A8BEF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8899" y="1360487"/>
            <a:ext cx="2533650" cy="2867025"/>
          </a:xfrm>
          <a:prstGeom prst="rect">
            <a:avLst/>
          </a:prstGeom>
        </p:spPr>
      </p:pic>
      <p:pic>
        <p:nvPicPr>
          <p:cNvPr id="769" name="Image 768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F54863D4-F51F-4B8F-2412-B84AF4DCAEF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65" r="8571" b="606"/>
          <a:stretch/>
        </p:blipFill>
        <p:spPr>
          <a:xfrm>
            <a:off x="6388100" y="1365250"/>
            <a:ext cx="2540001" cy="2873418"/>
          </a:xfrm>
          <a:prstGeom prst="rect">
            <a:avLst/>
          </a:prstGeom>
        </p:spPr>
      </p:pic>
      <p:pic>
        <p:nvPicPr>
          <p:cNvPr id="770" name="Image 769" descr="Une image contenant texte, capture d’écran, diagramme, Graphique&#10;&#10;Description générée automatiquement">
            <a:extLst>
              <a:ext uri="{FF2B5EF4-FFF2-40B4-BE49-F238E27FC236}">
                <a16:creationId xmlns:a16="http://schemas.microsoft.com/office/drawing/2014/main" id="{501EA5E8-2362-F8DE-7F3B-56CE55CDDE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2100" y="1368425"/>
            <a:ext cx="2413000" cy="2876550"/>
          </a:xfrm>
          <a:prstGeom prst="rect">
            <a:avLst/>
          </a:prstGeom>
        </p:spPr>
      </p:pic>
      <p:sp>
        <p:nvSpPr>
          <p:cNvPr id="782" name="Titre 1">
            <a:extLst>
              <a:ext uri="{FF2B5EF4-FFF2-40B4-BE49-F238E27FC236}">
                <a16:creationId xmlns:a16="http://schemas.microsoft.com/office/drawing/2014/main" id="{3CACE68F-B8C1-9F96-3461-25FF0A2E1153}"/>
              </a:ext>
            </a:extLst>
          </p:cNvPr>
          <p:cNvSpPr txBox="1">
            <a:spLocks/>
          </p:cNvSpPr>
          <p:nvPr/>
        </p:nvSpPr>
        <p:spPr>
          <a:xfrm>
            <a:off x="1213578" y="306186"/>
            <a:ext cx="10178322" cy="812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6.3. Bilan de compétences</a:t>
            </a:r>
          </a:p>
        </p:txBody>
      </p:sp>
    </p:spTree>
    <p:extLst>
      <p:ext uri="{BB962C8B-B14F-4D97-AF65-F5344CB8AC3E}">
        <p14:creationId xmlns:p14="http://schemas.microsoft.com/office/powerpoint/2010/main" val="76731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1. Présentation de l’entreprise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0084397-716F-6443-C136-DF8B608CC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16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Présentation de l’entreprise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35641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5771273" cy="4439265"/>
          </a:xfrm>
        </p:spPr>
        <p:txBody>
          <a:bodyPr>
            <a:noAutofit/>
          </a:bodyPr>
          <a:lstStyle/>
          <a:p>
            <a:r>
              <a:rPr lang="fr-FR" sz="1900"/>
              <a:t>Fondée en 2015 par deux esprits créatifs :</a:t>
            </a:r>
          </a:p>
          <a:p>
            <a:pPr lvl="1"/>
            <a:r>
              <a:rPr lang="fr-FR" sz="1900"/>
              <a:t>François Leclair (Fondateur)</a:t>
            </a:r>
          </a:p>
          <a:p>
            <a:pPr lvl="1"/>
            <a:r>
              <a:rPr lang="fr-FR" sz="1900"/>
              <a:t>Camille Renaud (Co-fondatrice)</a:t>
            </a:r>
          </a:p>
          <a:p>
            <a:endParaRPr lang="fr-FR" sz="1900" b="1"/>
          </a:p>
          <a:p>
            <a:r>
              <a:rPr lang="fr-FR" sz="1900"/>
              <a:t>Slogan : </a:t>
            </a:r>
            <a:r>
              <a:rPr lang="fr-FR" sz="1900" i="1"/>
              <a:t>L’indispensable pour bien fêter déguisé</a:t>
            </a:r>
          </a:p>
          <a:p>
            <a:endParaRPr lang="fr-FR" sz="1900" i="1"/>
          </a:p>
          <a:p>
            <a:r>
              <a:rPr lang="fr-FR" sz="1900"/>
              <a:t>Leader incontesté de l’industrie du déguisement</a:t>
            </a:r>
          </a:p>
          <a:p>
            <a:pPr lvl="1"/>
            <a:r>
              <a:rPr lang="fr-FR" sz="1900"/>
              <a:t>Devant Gifi, </a:t>
            </a:r>
            <a:r>
              <a:rPr lang="fr-FR" sz="1900" err="1"/>
              <a:t>LaFoir’Fouille</a:t>
            </a:r>
            <a:r>
              <a:rPr lang="fr-FR" sz="1900"/>
              <a:t>, …</a:t>
            </a:r>
          </a:p>
          <a:p>
            <a:endParaRPr lang="fr-FR" sz="1900"/>
          </a:p>
          <a:p>
            <a:r>
              <a:rPr lang="fr-FR" sz="1900"/>
              <a:t>6 boutiques : </a:t>
            </a:r>
            <a:r>
              <a:rPr lang="fr-FR" sz="1900" i="1"/>
              <a:t>Paris, Toulouse, Lyon, Rennes, Lille, Bastia</a:t>
            </a:r>
            <a:endParaRPr lang="fr-FR" sz="190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FD0E184-BC6E-6BE8-1169-A3F8C2824600}"/>
              </a:ext>
            </a:extLst>
          </p:cNvPr>
          <p:cNvGrpSpPr/>
          <p:nvPr/>
        </p:nvGrpSpPr>
        <p:grpSpPr>
          <a:xfrm>
            <a:off x="7022952" y="1691743"/>
            <a:ext cx="4407048" cy="4182436"/>
            <a:chOff x="7022952" y="1691743"/>
            <a:chExt cx="4407048" cy="4182436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0D56D6B-492F-7673-6744-B2D3894DD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52" y="1691743"/>
              <a:ext cx="4407048" cy="4182436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phique 3" descr="Repère avec un remplissage uni">
              <a:extLst>
                <a:ext uri="{FF2B5EF4-FFF2-40B4-BE49-F238E27FC236}">
                  <a16:creationId xmlns:a16="http://schemas.microsoft.com/office/drawing/2014/main" id="{18FF34EA-B46D-3257-2FE4-D14EDC502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31545" y="2539408"/>
              <a:ext cx="389861" cy="389861"/>
            </a:xfrm>
            <a:prstGeom prst="rect">
              <a:avLst/>
            </a:prstGeom>
          </p:spPr>
        </p:pic>
        <p:pic>
          <p:nvPicPr>
            <p:cNvPr id="5" name="Graphique 4" descr="Repère avec un remplissage uni">
              <a:extLst>
                <a:ext uri="{FF2B5EF4-FFF2-40B4-BE49-F238E27FC236}">
                  <a16:creationId xmlns:a16="http://schemas.microsoft.com/office/drawing/2014/main" id="{656B9137-9D78-0B6C-E4BE-C4D89F14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85669" y="1879253"/>
              <a:ext cx="389861" cy="389861"/>
            </a:xfrm>
            <a:prstGeom prst="rect">
              <a:avLst/>
            </a:prstGeom>
          </p:spPr>
        </p:pic>
        <p:pic>
          <p:nvPicPr>
            <p:cNvPr id="7" name="Graphique 6" descr="Repère avec un remplissage uni">
              <a:extLst>
                <a:ext uri="{FF2B5EF4-FFF2-40B4-BE49-F238E27FC236}">
                  <a16:creationId xmlns:a16="http://schemas.microsoft.com/office/drawing/2014/main" id="{D9378768-EF32-8833-58AD-CD9D5916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32011" y="4551569"/>
              <a:ext cx="389861" cy="389861"/>
            </a:xfrm>
            <a:prstGeom prst="rect">
              <a:avLst/>
            </a:prstGeom>
          </p:spPr>
        </p:pic>
        <p:pic>
          <p:nvPicPr>
            <p:cNvPr id="9" name="Graphique 8" descr="Repère avec un remplissage uni">
              <a:extLst>
                <a:ext uri="{FF2B5EF4-FFF2-40B4-BE49-F238E27FC236}">
                  <a16:creationId xmlns:a16="http://schemas.microsoft.com/office/drawing/2014/main" id="{1CC0E064-BE47-6838-B4CD-DC45FB70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92487" y="3711903"/>
              <a:ext cx="389861" cy="389861"/>
            </a:xfrm>
            <a:prstGeom prst="rect">
              <a:avLst/>
            </a:prstGeom>
          </p:spPr>
        </p:pic>
        <p:pic>
          <p:nvPicPr>
            <p:cNvPr id="14" name="Graphique 13" descr="Repère avec un remplissage uni">
              <a:extLst>
                <a:ext uri="{FF2B5EF4-FFF2-40B4-BE49-F238E27FC236}">
                  <a16:creationId xmlns:a16="http://schemas.microsoft.com/office/drawing/2014/main" id="{F48A0123-5352-49CF-F45C-111FEC71B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40322" y="4957975"/>
              <a:ext cx="389861" cy="389861"/>
            </a:xfrm>
            <a:prstGeom prst="rect">
              <a:avLst/>
            </a:prstGeom>
          </p:spPr>
        </p:pic>
        <p:pic>
          <p:nvPicPr>
            <p:cNvPr id="15" name="Graphique 14" descr="Repère avec un remplissage uni">
              <a:extLst>
                <a:ext uri="{FF2B5EF4-FFF2-40B4-BE49-F238E27FC236}">
                  <a16:creationId xmlns:a16="http://schemas.microsoft.com/office/drawing/2014/main" id="{03C76D1C-F03A-2F77-90BD-A8C13D1C2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84189" y="2813350"/>
              <a:ext cx="389861" cy="389861"/>
            </a:xfrm>
            <a:prstGeom prst="rect">
              <a:avLst/>
            </a:prstGeom>
          </p:spPr>
        </p:pic>
      </p:grp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45D7BC18-38F0-6DF6-C313-23CB4926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1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Présentation de l’entreprise</a:t>
            </a:r>
          </a:p>
        </p:txBody>
      </p:sp>
      <p:graphicFrame>
        <p:nvGraphicFramePr>
          <p:cNvPr id="27" name="Espace réservé du contenu 2">
            <a:extLst>
              <a:ext uri="{FF2B5EF4-FFF2-40B4-BE49-F238E27FC236}">
                <a16:creationId xmlns:a16="http://schemas.microsoft.com/office/drawing/2014/main" id="{96E0B0CE-423B-CF39-D098-8D54E81C4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511617"/>
              </p:ext>
            </p:extLst>
          </p:nvPr>
        </p:nvGraphicFramePr>
        <p:xfrm>
          <a:off x="1251678" y="1563329"/>
          <a:ext cx="10178322" cy="4439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E2DE7A-2A69-EC10-FFBC-BA7087C5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35ADC2B-46AA-8C0B-EDEA-E8FF031A6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659494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1810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Présentation de l’entreprise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51796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1F262A94-E720-BBA3-8006-DBEF520FD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23342"/>
              </p:ext>
            </p:extLst>
          </p:nvPr>
        </p:nvGraphicFramePr>
        <p:xfrm>
          <a:off x="1250950" y="1194620"/>
          <a:ext cx="10179050" cy="468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6EE9F20-E93D-74A2-934D-38355F74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9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4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74E08F-939F-4C10-8742-CAD247558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E574E08F-939F-4C10-8742-CAD2475589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E574E08F-939F-4C10-8742-CAD247558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graphicEl>
                                              <a:dgm id="{E574E08F-939F-4C10-8742-CAD247558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003A6A-CDCA-4E71-8BD6-8A2C5B542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graphicEl>
                                              <a:dgm id="{D7003A6A-CDCA-4E71-8BD6-8A2C5B542D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graphicEl>
                                              <a:dgm id="{D7003A6A-CDCA-4E71-8BD6-8A2C5B542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graphicEl>
                                              <a:dgm id="{D7003A6A-CDCA-4E71-8BD6-8A2C5B542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CC10B4-3A9F-42E7-B939-4E77D750A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E1CC10B4-3A9F-42E7-B939-4E77D750A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E1CC10B4-3A9F-42E7-B939-4E77D750A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E1CC10B4-3A9F-42E7-B939-4E77D750A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1B8BBA4-26C0-4D60-87DF-8FC356485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41B8BBA4-26C0-4D60-87DF-8FC356485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41B8BBA4-26C0-4D60-87DF-8FC356485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41B8BBA4-26C0-4D60-87DF-8FC356485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ACE709-EDD3-4038-BB14-0545C14D0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A7ACE709-EDD3-4038-BB14-0545C14D02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A7ACE709-EDD3-4038-BB14-0545C14D0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A7ACE709-EDD3-4038-BB14-0545C14D02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C00004-BB9A-4B29-B3F7-2D12C8503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graphicEl>
                                              <a:dgm id="{1BC00004-BB9A-4B29-B3F7-2D12C8503F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graphicEl>
                                              <a:dgm id="{1BC00004-BB9A-4B29-B3F7-2D12C8503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graphicEl>
                                              <a:dgm id="{1BC00004-BB9A-4B29-B3F7-2D12C8503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2444C91-1E87-4DCC-82ED-D99DFEE88B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72444C91-1E87-4DCC-82ED-D99DFEE88B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72444C91-1E87-4DCC-82ED-D99DFEE88B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graphicEl>
                                              <a:dgm id="{72444C91-1E87-4DCC-82ED-D99DFEE88B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6E29A8B-6C73-4A99-889C-71B2775D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graphicEl>
                                              <a:dgm id="{96E29A8B-6C73-4A99-889C-71B2775D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graphicEl>
                                              <a:dgm id="{96E29A8B-6C73-4A99-889C-71B2775D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graphicEl>
                                              <a:dgm id="{96E29A8B-6C73-4A99-889C-71B2775D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250E27-A79C-4608-B587-C443E03F9B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B7250E27-A79C-4608-B587-C443E03F9B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graphicEl>
                                              <a:dgm id="{B7250E27-A79C-4608-B587-C443E03F9B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graphicEl>
                                              <a:dgm id="{B7250E27-A79C-4608-B587-C443E03F9B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6260</Words>
  <Application>Microsoft Office PowerPoint</Application>
  <PresentationFormat>Grand écran</PresentationFormat>
  <Paragraphs>1185</Paragraphs>
  <Slides>57</Slides>
  <Notes>0</Notes>
  <HiddenSlides>2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Consolas</vt:lpstr>
      <vt:lpstr>Gill Sans MT</vt:lpstr>
      <vt:lpstr>Impact</vt:lpstr>
      <vt:lpstr>Wingdings</vt:lpstr>
      <vt:lpstr>Badge</vt:lpstr>
      <vt:lpstr>Disguise’Hub</vt:lpstr>
      <vt:lpstr>Notre équipe</vt:lpstr>
      <vt:lpstr>Accroche</vt:lpstr>
      <vt:lpstr>Problématique</vt:lpstr>
      <vt:lpstr>Plan</vt:lpstr>
      <vt:lpstr>1. Présentation de l’entreprise</vt:lpstr>
      <vt:lpstr>Présentation de l’entreprise</vt:lpstr>
      <vt:lpstr>Présentation de l’entreprise</vt:lpstr>
      <vt:lpstr>Présentation de l’entreprise</vt:lpstr>
      <vt:lpstr>2. Recueil des besoins du client</vt:lpstr>
      <vt:lpstr>2.1. Analyse de la demande</vt:lpstr>
      <vt:lpstr>3. Réalisation technique : méthodologie</vt:lpstr>
      <vt:lpstr>3.1 – Gestion de projet (Gantt)</vt:lpstr>
      <vt:lpstr>Présentation PowerPoint</vt:lpstr>
      <vt:lpstr>4. Réalisation technique : déroulement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4.2. Base de données</vt:lpstr>
      <vt:lpstr>4.2. Base de données</vt:lpstr>
      <vt:lpstr>4.2. Base de données</vt:lpstr>
      <vt:lpstr>4.2. Base de données</vt:lpstr>
      <vt:lpstr>4.3. Résultat</vt:lpstr>
      <vt:lpstr>4.3. Résultat</vt:lpstr>
      <vt:lpstr>5. Réalisation technique : résultats</vt:lpstr>
      <vt:lpstr>Présentation PowerPoint</vt:lpstr>
      <vt:lpstr>6. Bilan</vt:lpstr>
      <vt:lpstr>6.1. Bilan technique</vt:lpstr>
      <vt:lpstr>6.1. Bilan technique</vt:lpstr>
      <vt:lpstr>6.1. Bilan technique</vt:lpstr>
      <vt:lpstr>6.2. Bilan du travail d’équipe</vt:lpstr>
      <vt:lpstr>6.2. Bilan du travail d’équipe</vt:lpstr>
      <vt:lpstr>6.2. Bilan du travail d’équipe</vt:lpstr>
      <vt:lpstr>6.2. Bilan du travail d’équipe</vt:lpstr>
      <vt:lpstr>6.3. Bilan de compétences</vt:lpstr>
      <vt:lpstr>6.3. Bilan de compétences</vt:lpstr>
      <vt:lpstr>Présentation PowerPoint</vt:lpstr>
      <vt:lpstr>7. Conclusion</vt:lpstr>
      <vt:lpstr>7.1. Résumé</vt:lpstr>
      <vt:lpstr>7.1. Ouverture</vt:lpstr>
      <vt:lpstr>Contacts :  Marwan@magm.fr Guychel@magm.fr maxence@magm.fr Angelo@magm.fr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Disguise’Hub</dc:title>
  <dc:creator>Maxence Krill</dc:creator>
  <cp:lastModifiedBy>Maxence Krill</cp:lastModifiedBy>
  <cp:revision>1</cp:revision>
  <dcterms:created xsi:type="dcterms:W3CDTF">2023-11-24T10:42:15Z</dcterms:created>
  <dcterms:modified xsi:type="dcterms:W3CDTF">2023-12-18T23:37:51Z</dcterms:modified>
</cp:coreProperties>
</file>